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61" r:id="rId4"/>
    <p:sldId id="258" r:id="rId5"/>
    <p:sldId id="263" r:id="rId6"/>
    <p:sldId id="259" r:id="rId7"/>
    <p:sldId id="260" r:id="rId8"/>
    <p:sldId id="262" r:id="rId9"/>
    <p:sldId id="264" r:id="rId10"/>
    <p:sldId id="265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5" r:id="rId28"/>
    <p:sldId id="283" r:id="rId29"/>
    <p:sldId id="282" r:id="rId30"/>
    <p:sldId id="286" r:id="rId3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1111"/>
    <a:srgbClr val="FF9900"/>
    <a:srgbClr val="DC0E11"/>
    <a:srgbClr val="D6B200"/>
    <a:srgbClr val="253E47"/>
    <a:srgbClr val="1F89B1"/>
    <a:srgbClr val="D27D00"/>
    <a:srgbClr val="FFD700"/>
    <a:srgbClr val="B41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7" autoAdjust="0"/>
    <p:restoredTop sz="94660"/>
  </p:normalViewPr>
  <p:slideViewPr>
    <p:cSldViewPr snapToGrid="0">
      <p:cViewPr varScale="1">
        <p:scale>
          <a:sx n="80" d="100"/>
          <a:sy n="80" d="100"/>
        </p:scale>
        <p:origin x="3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1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3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0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24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7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3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2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7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52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8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jpeg"/><Relationship Id="rId9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Blue blocks and networks technology background">
            <a:extLst>
              <a:ext uri="{FF2B5EF4-FFF2-40B4-BE49-F238E27FC236}">
                <a16:creationId xmlns:a16="http://schemas.microsoft.com/office/drawing/2014/main" id="{B271406E-556C-5694-C027-A3DF7178D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D6DAA-06EF-1F42-4163-3F951971E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 fontScale="90000"/>
          </a:bodyPr>
          <a:lstStyle/>
          <a:p>
            <a:r>
              <a:rPr lang="pt-PT" sz="1800" dirty="0">
                <a:latin typeface="Tw Cen MT" panose="020B0602020104020603" pitchFamily="34" charset="0"/>
              </a:rPr>
              <a:t>AN INTRODUCTION TO</a:t>
            </a:r>
            <a:br>
              <a:rPr lang="pt-PT" sz="1800" dirty="0">
                <a:latin typeface="Tw Cen MT" panose="020B0602020104020603" pitchFamily="34" charset="0"/>
              </a:rPr>
            </a:br>
            <a:r>
              <a:rPr lang="pt-PT" sz="6600" b="1" dirty="0">
                <a:solidFill>
                  <a:schemeClr val="tx1"/>
                </a:solidFill>
                <a:latin typeface="Tw Cen MT" panose="020B0602020104020603" pitchFamily="34" charset="0"/>
              </a:rPr>
              <a:t>PROGRAMMING</a:t>
            </a:r>
            <a:endParaRPr lang="pt-PT" sz="60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C7AEA-1F02-3744-74FC-458E4E5D7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lang="pt-PT" dirty="0">
                <a:latin typeface="Tw Cen MT" panose="020B0602020104020603" pitchFamily="34" charset="0"/>
              </a:rPr>
              <a:t>BY ANTÓNIO fERNANDES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FF77CE0-04C2-4FC6-944C-903AAFB09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992" y="3608121"/>
            <a:ext cx="920579" cy="91914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673682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B2DA3-6539-9FCF-49AC-9D5F9ECDDA24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BE07A-838C-A849-A712-7A50879308BF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Logic and Circuits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6E8B3-67C2-29B0-B56B-626241DF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779" y="468308"/>
            <a:ext cx="400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77DDAD-6EC4-8D19-A795-D61A0789C279}"/>
              </a:ext>
            </a:extLst>
          </p:cNvPr>
          <p:cNvGrpSpPr/>
          <p:nvPr/>
        </p:nvGrpSpPr>
        <p:grpSpPr>
          <a:xfrm>
            <a:off x="8596893" y="2201208"/>
            <a:ext cx="1722276" cy="2861984"/>
            <a:chOff x="8692143" y="2170728"/>
            <a:chExt cx="1722276" cy="2861984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6652DF9-BA87-7393-A0DE-E715B19D349A}"/>
                </a:ext>
              </a:extLst>
            </p:cNvPr>
            <p:cNvSpPr/>
            <p:nvPr/>
          </p:nvSpPr>
          <p:spPr>
            <a:xfrm>
              <a:off x="8692143" y="2741185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A860EF-ABA7-6C0B-FB02-341C7E4FB751}"/>
                </a:ext>
              </a:extLst>
            </p:cNvPr>
            <p:cNvSpPr/>
            <p:nvPr/>
          </p:nvSpPr>
          <p:spPr>
            <a:xfrm>
              <a:off x="8692143" y="33137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26677F2-4FC6-739D-17E9-F44118BDE5AB}"/>
                </a:ext>
              </a:extLst>
            </p:cNvPr>
            <p:cNvSpPr/>
            <p:nvPr/>
          </p:nvSpPr>
          <p:spPr>
            <a:xfrm>
              <a:off x="9268143" y="33137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7CF44B7-6588-863D-5AA9-2257C50FBEC1}"/>
                </a:ext>
              </a:extLst>
            </p:cNvPr>
            <p:cNvSpPr/>
            <p:nvPr/>
          </p:nvSpPr>
          <p:spPr>
            <a:xfrm>
              <a:off x="9268143" y="2741185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1A80D05-3BF9-5790-954C-9A8654BE61AA}"/>
                </a:ext>
              </a:extLst>
            </p:cNvPr>
            <p:cNvSpPr/>
            <p:nvPr/>
          </p:nvSpPr>
          <p:spPr>
            <a:xfrm>
              <a:off x="8692143" y="2170728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A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B6E917-60BA-2C8C-F1A2-9B50B6BF6F15}"/>
                </a:ext>
              </a:extLst>
            </p:cNvPr>
            <p:cNvSpPr/>
            <p:nvPr/>
          </p:nvSpPr>
          <p:spPr>
            <a:xfrm>
              <a:off x="9268143" y="2170728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B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CE09B92-61A0-3F45-2C7F-E63F96FF0610}"/>
                </a:ext>
              </a:extLst>
            </p:cNvPr>
            <p:cNvSpPr/>
            <p:nvPr/>
          </p:nvSpPr>
          <p:spPr>
            <a:xfrm>
              <a:off x="9838419" y="33137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7540D6-EDCE-B232-DABF-D688BE833157}"/>
                </a:ext>
              </a:extLst>
            </p:cNvPr>
            <p:cNvSpPr/>
            <p:nvPr/>
          </p:nvSpPr>
          <p:spPr>
            <a:xfrm>
              <a:off x="9838419" y="2741185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97F1C2C-AE09-CDBB-636F-DCC753B1CAF5}"/>
                </a:ext>
              </a:extLst>
            </p:cNvPr>
            <p:cNvSpPr/>
            <p:nvPr/>
          </p:nvSpPr>
          <p:spPr>
            <a:xfrm>
              <a:off x="9838419" y="2170728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Z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6259545-BE5A-8931-8B90-340BBEE6C737}"/>
                </a:ext>
              </a:extLst>
            </p:cNvPr>
            <p:cNvSpPr/>
            <p:nvPr/>
          </p:nvSpPr>
          <p:spPr>
            <a:xfrm>
              <a:off x="8692143" y="3884177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F22E48-0F37-6669-5130-133B18C7DE0F}"/>
                </a:ext>
              </a:extLst>
            </p:cNvPr>
            <p:cNvSpPr/>
            <p:nvPr/>
          </p:nvSpPr>
          <p:spPr>
            <a:xfrm>
              <a:off x="8692143" y="4456712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FEB14D4-CBE2-7110-C157-E14D1D40AD53}"/>
                </a:ext>
              </a:extLst>
            </p:cNvPr>
            <p:cNvSpPr/>
            <p:nvPr/>
          </p:nvSpPr>
          <p:spPr>
            <a:xfrm>
              <a:off x="9268143" y="4456712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02DC631C-0516-B7AC-2770-D9A76B190988}"/>
                </a:ext>
              </a:extLst>
            </p:cNvPr>
            <p:cNvSpPr/>
            <p:nvPr/>
          </p:nvSpPr>
          <p:spPr>
            <a:xfrm>
              <a:off x="9268143" y="3884177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3D2B0F95-C980-F2EE-E798-A1B643BDB2A1}"/>
                </a:ext>
              </a:extLst>
            </p:cNvPr>
            <p:cNvSpPr/>
            <p:nvPr/>
          </p:nvSpPr>
          <p:spPr>
            <a:xfrm>
              <a:off x="9838419" y="4456712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4FF7C6A4-6040-2A4C-1EB4-4E30E9F90479}"/>
                </a:ext>
              </a:extLst>
            </p:cNvPr>
            <p:cNvSpPr/>
            <p:nvPr/>
          </p:nvSpPr>
          <p:spPr>
            <a:xfrm>
              <a:off x="9838419" y="3884177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B85924-9DCF-54E0-F014-CB60CBFF1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71" y="1737043"/>
            <a:ext cx="4013967" cy="379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06CEA79-BE64-3F6E-8F92-6492F7758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91" y="1737043"/>
            <a:ext cx="2601427" cy="379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EA1713-EDB0-A86E-B67F-34700ADD8140}"/>
              </a:ext>
            </a:extLst>
          </p:cNvPr>
          <p:cNvGrpSpPr/>
          <p:nvPr/>
        </p:nvGrpSpPr>
        <p:grpSpPr>
          <a:xfrm>
            <a:off x="10502049" y="2201208"/>
            <a:ext cx="576000" cy="2861984"/>
            <a:chOff x="10597299" y="2170728"/>
            <a:chExt cx="576000" cy="286198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F7689C-C9B8-E099-9D3E-C6BE893AAF59}"/>
                </a:ext>
              </a:extLst>
            </p:cNvPr>
            <p:cNvSpPr/>
            <p:nvPr/>
          </p:nvSpPr>
          <p:spPr>
            <a:xfrm>
              <a:off x="10597299" y="331372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46EFFE-6CED-2E3B-3034-5EF0EC985D56}"/>
                </a:ext>
              </a:extLst>
            </p:cNvPr>
            <p:cNvSpPr/>
            <p:nvPr/>
          </p:nvSpPr>
          <p:spPr>
            <a:xfrm>
              <a:off x="10597299" y="2741185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91D51D-5BDA-18FB-8293-1F1FC943F891}"/>
                </a:ext>
              </a:extLst>
            </p:cNvPr>
            <p:cNvSpPr/>
            <p:nvPr/>
          </p:nvSpPr>
          <p:spPr>
            <a:xfrm>
              <a:off x="10597299" y="2170728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Z’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2C3602-EF93-4BEC-B1E5-A2E4DE0980B8}"/>
                </a:ext>
              </a:extLst>
            </p:cNvPr>
            <p:cNvSpPr/>
            <p:nvPr/>
          </p:nvSpPr>
          <p:spPr>
            <a:xfrm>
              <a:off x="10597299" y="4456712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BD1BF3-0D72-1CBE-9725-A3760E078943}"/>
                </a:ext>
              </a:extLst>
            </p:cNvPr>
            <p:cNvSpPr/>
            <p:nvPr/>
          </p:nvSpPr>
          <p:spPr>
            <a:xfrm>
              <a:off x="10597299" y="3884177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6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B2DA3-6539-9FCF-49AC-9D5F9ECDDA24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BE07A-838C-A849-A712-7A50879308BF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Logic and Circuits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F814E9-51ED-14FD-C327-01DDDBE49077}"/>
              </a:ext>
            </a:extLst>
          </p:cNvPr>
          <p:cNvGrpSpPr/>
          <p:nvPr/>
        </p:nvGrpSpPr>
        <p:grpSpPr>
          <a:xfrm>
            <a:off x="8315588" y="855016"/>
            <a:ext cx="2948472" cy="5144503"/>
            <a:chOff x="8315588" y="855016"/>
            <a:chExt cx="2948472" cy="51445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F21FA9-8A35-61B7-B27D-7C89884F3067}"/>
                </a:ext>
              </a:extLst>
            </p:cNvPr>
            <p:cNvSpPr/>
            <p:nvPr/>
          </p:nvSpPr>
          <p:spPr>
            <a:xfrm>
              <a:off x="8315588" y="1425473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A5B1F8-380D-C7A1-F6E6-F0AC8FB4F419}"/>
                </a:ext>
              </a:extLst>
            </p:cNvPr>
            <p:cNvSpPr/>
            <p:nvPr/>
          </p:nvSpPr>
          <p:spPr>
            <a:xfrm>
              <a:off x="8315588" y="1998008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C5E826-F39F-3FE2-0118-8CAAC6A0D28B}"/>
                </a:ext>
              </a:extLst>
            </p:cNvPr>
            <p:cNvSpPr/>
            <p:nvPr/>
          </p:nvSpPr>
          <p:spPr>
            <a:xfrm>
              <a:off x="8891588" y="1998008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411052-C74D-76A0-67C0-2178C42EDDF2}"/>
                </a:ext>
              </a:extLst>
            </p:cNvPr>
            <p:cNvSpPr/>
            <p:nvPr/>
          </p:nvSpPr>
          <p:spPr>
            <a:xfrm>
              <a:off x="8891588" y="1425473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16E1C5-9297-3CA0-8E59-2335BD51C5C6}"/>
                </a:ext>
              </a:extLst>
            </p:cNvPr>
            <p:cNvSpPr/>
            <p:nvPr/>
          </p:nvSpPr>
          <p:spPr>
            <a:xfrm>
              <a:off x="8315588" y="855016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00527F-1A1B-D285-50C5-82C3A4F66AE8}"/>
                </a:ext>
              </a:extLst>
            </p:cNvPr>
            <p:cNvSpPr/>
            <p:nvPr/>
          </p:nvSpPr>
          <p:spPr>
            <a:xfrm>
              <a:off x="8891588" y="855016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88840C-CFA6-ECA5-C0D8-DB9FD309634B}"/>
                </a:ext>
              </a:extLst>
            </p:cNvPr>
            <p:cNvSpPr/>
            <p:nvPr/>
          </p:nvSpPr>
          <p:spPr>
            <a:xfrm>
              <a:off x="9461864" y="1998008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AB5669-5686-FB65-6DA7-F5B7BA554BE2}"/>
                </a:ext>
              </a:extLst>
            </p:cNvPr>
            <p:cNvSpPr/>
            <p:nvPr/>
          </p:nvSpPr>
          <p:spPr>
            <a:xfrm>
              <a:off x="9461864" y="1425473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3DCA70-72A2-C9BD-7181-DFDBE78628F0}"/>
                </a:ext>
              </a:extLst>
            </p:cNvPr>
            <p:cNvSpPr/>
            <p:nvPr/>
          </p:nvSpPr>
          <p:spPr>
            <a:xfrm>
              <a:off x="9461864" y="855016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C</a:t>
              </a:r>
              <a:r>
                <a:rPr lang="pt-PT" sz="14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in</a:t>
              </a:r>
              <a:endParaRPr lang="pt-PT" sz="3200" b="1" dirty="0">
                <a:solidFill>
                  <a:srgbClr val="262626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85A0094-D4AC-A3B9-B765-3FAB86673C97}"/>
                </a:ext>
              </a:extLst>
            </p:cNvPr>
            <p:cNvSpPr/>
            <p:nvPr/>
          </p:nvSpPr>
          <p:spPr>
            <a:xfrm>
              <a:off x="8315588" y="2568465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DC7C21-F77A-9691-3D9B-7A7316C8AF06}"/>
                </a:ext>
              </a:extLst>
            </p:cNvPr>
            <p:cNvSpPr/>
            <p:nvPr/>
          </p:nvSpPr>
          <p:spPr>
            <a:xfrm>
              <a:off x="8315588" y="314100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3A7AE5-F4CC-BE05-44D6-4959CEDF46FE}"/>
                </a:ext>
              </a:extLst>
            </p:cNvPr>
            <p:cNvSpPr/>
            <p:nvPr/>
          </p:nvSpPr>
          <p:spPr>
            <a:xfrm>
              <a:off x="8891588" y="314100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3E2899-897A-83CC-EA73-6625C2281E35}"/>
                </a:ext>
              </a:extLst>
            </p:cNvPr>
            <p:cNvSpPr/>
            <p:nvPr/>
          </p:nvSpPr>
          <p:spPr>
            <a:xfrm>
              <a:off x="8891588" y="2568465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C635CA-EE84-339C-BE3B-C52B32206E1E}"/>
                </a:ext>
              </a:extLst>
            </p:cNvPr>
            <p:cNvSpPr/>
            <p:nvPr/>
          </p:nvSpPr>
          <p:spPr>
            <a:xfrm>
              <a:off x="9461864" y="314100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925738-B038-319D-7205-DEE7820F4943}"/>
                </a:ext>
              </a:extLst>
            </p:cNvPr>
            <p:cNvSpPr/>
            <p:nvPr/>
          </p:nvSpPr>
          <p:spPr>
            <a:xfrm>
              <a:off x="9461864" y="2568465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587937-C800-347A-5502-928EBF491648}"/>
                </a:ext>
              </a:extLst>
            </p:cNvPr>
            <p:cNvSpPr/>
            <p:nvPr/>
          </p:nvSpPr>
          <p:spPr>
            <a:xfrm>
              <a:off x="10688060" y="1998008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A6C8F0-C1CE-4218-6B67-2F019ABC5C46}"/>
                </a:ext>
              </a:extLst>
            </p:cNvPr>
            <p:cNvSpPr/>
            <p:nvPr/>
          </p:nvSpPr>
          <p:spPr>
            <a:xfrm>
              <a:off x="10688060" y="1425473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A7E301-4214-B094-44A1-8DF588052D5C}"/>
                </a:ext>
              </a:extLst>
            </p:cNvPr>
            <p:cNvSpPr/>
            <p:nvPr/>
          </p:nvSpPr>
          <p:spPr>
            <a:xfrm>
              <a:off x="10688060" y="855016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Z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B70A36-3BBD-79F9-DB3D-107034D62C38}"/>
                </a:ext>
              </a:extLst>
            </p:cNvPr>
            <p:cNvSpPr/>
            <p:nvPr/>
          </p:nvSpPr>
          <p:spPr>
            <a:xfrm>
              <a:off x="10129232" y="1998008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8904FF-EE69-3EF8-2134-F9E454F99934}"/>
                </a:ext>
              </a:extLst>
            </p:cNvPr>
            <p:cNvSpPr/>
            <p:nvPr/>
          </p:nvSpPr>
          <p:spPr>
            <a:xfrm>
              <a:off x="10129232" y="1425473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7568FC-7E26-D28E-0EFB-C3CAA1C0E760}"/>
                </a:ext>
              </a:extLst>
            </p:cNvPr>
            <p:cNvSpPr/>
            <p:nvPr/>
          </p:nvSpPr>
          <p:spPr>
            <a:xfrm>
              <a:off x="10129232" y="855016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4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C</a:t>
              </a:r>
              <a:r>
                <a:rPr lang="pt-PT" sz="11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out</a:t>
              </a:r>
              <a:endParaRPr lang="pt-PT" sz="2400" b="1" dirty="0">
                <a:solidFill>
                  <a:srgbClr val="262626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BA826F-1798-117E-1777-147B61F8B2FD}"/>
                </a:ext>
              </a:extLst>
            </p:cNvPr>
            <p:cNvSpPr/>
            <p:nvPr/>
          </p:nvSpPr>
          <p:spPr>
            <a:xfrm>
              <a:off x="10688060" y="314100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B513A8-3E9B-C4CA-FA2C-5E217936433A}"/>
                </a:ext>
              </a:extLst>
            </p:cNvPr>
            <p:cNvSpPr/>
            <p:nvPr/>
          </p:nvSpPr>
          <p:spPr>
            <a:xfrm>
              <a:off x="10688060" y="2568465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4111D24-6AA0-E836-D87D-0D200EF08F51}"/>
                </a:ext>
              </a:extLst>
            </p:cNvPr>
            <p:cNvSpPr/>
            <p:nvPr/>
          </p:nvSpPr>
          <p:spPr>
            <a:xfrm>
              <a:off x="10129232" y="3141000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780F40-E84F-BD84-9A21-52E92F23C147}"/>
                </a:ext>
              </a:extLst>
            </p:cNvPr>
            <p:cNvSpPr/>
            <p:nvPr/>
          </p:nvSpPr>
          <p:spPr>
            <a:xfrm>
              <a:off x="10129232" y="2568465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9D7FF6D-EBBC-0D36-F1A5-01E3757EA4FF}"/>
                </a:ext>
              </a:extLst>
            </p:cNvPr>
            <p:cNvSpPr/>
            <p:nvPr/>
          </p:nvSpPr>
          <p:spPr>
            <a:xfrm>
              <a:off x="8315588" y="3707992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36D0A7-E5E9-C55E-1390-66FD8D65D270}"/>
                </a:ext>
              </a:extLst>
            </p:cNvPr>
            <p:cNvSpPr/>
            <p:nvPr/>
          </p:nvSpPr>
          <p:spPr>
            <a:xfrm>
              <a:off x="8315588" y="4280527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CB74B2C-8E52-8353-D489-2FE77700E268}"/>
                </a:ext>
              </a:extLst>
            </p:cNvPr>
            <p:cNvSpPr/>
            <p:nvPr/>
          </p:nvSpPr>
          <p:spPr>
            <a:xfrm>
              <a:off x="8891588" y="4280527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50E05F8-8973-79D4-31B6-86B6AFBBADFE}"/>
                </a:ext>
              </a:extLst>
            </p:cNvPr>
            <p:cNvSpPr/>
            <p:nvPr/>
          </p:nvSpPr>
          <p:spPr>
            <a:xfrm>
              <a:off x="8891588" y="3707992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57EE026-D115-2058-F887-1CE0123E7EAE}"/>
                </a:ext>
              </a:extLst>
            </p:cNvPr>
            <p:cNvSpPr/>
            <p:nvPr/>
          </p:nvSpPr>
          <p:spPr>
            <a:xfrm>
              <a:off x="9461864" y="4280527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427DFBC-6474-67BC-9400-D48D5AAE515D}"/>
                </a:ext>
              </a:extLst>
            </p:cNvPr>
            <p:cNvSpPr/>
            <p:nvPr/>
          </p:nvSpPr>
          <p:spPr>
            <a:xfrm>
              <a:off x="9461864" y="3707992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199EEEB-F0D3-8511-3BD5-580B27EC9683}"/>
                </a:ext>
              </a:extLst>
            </p:cNvPr>
            <p:cNvSpPr/>
            <p:nvPr/>
          </p:nvSpPr>
          <p:spPr>
            <a:xfrm>
              <a:off x="8315588" y="4850984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9FAF30-C7BA-AE72-8725-DCDDC93DCFE5}"/>
                </a:ext>
              </a:extLst>
            </p:cNvPr>
            <p:cNvSpPr/>
            <p:nvPr/>
          </p:nvSpPr>
          <p:spPr>
            <a:xfrm>
              <a:off x="8315588" y="5423519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E0D477-8907-A2C1-692F-87B2B2CB2D5F}"/>
                </a:ext>
              </a:extLst>
            </p:cNvPr>
            <p:cNvSpPr/>
            <p:nvPr/>
          </p:nvSpPr>
          <p:spPr>
            <a:xfrm>
              <a:off x="8891588" y="5423519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6BB514B-CCA2-A210-0C5D-155C1E95F0C5}"/>
                </a:ext>
              </a:extLst>
            </p:cNvPr>
            <p:cNvSpPr/>
            <p:nvPr/>
          </p:nvSpPr>
          <p:spPr>
            <a:xfrm>
              <a:off x="8891588" y="4850984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4834681-488C-F4A9-17AC-61CF9B451701}"/>
                </a:ext>
              </a:extLst>
            </p:cNvPr>
            <p:cNvSpPr/>
            <p:nvPr/>
          </p:nvSpPr>
          <p:spPr>
            <a:xfrm>
              <a:off x="9461864" y="5423519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69AE46-5DB4-EB77-54C7-0046B12B7D93}"/>
                </a:ext>
              </a:extLst>
            </p:cNvPr>
            <p:cNvSpPr/>
            <p:nvPr/>
          </p:nvSpPr>
          <p:spPr>
            <a:xfrm>
              <a:off x="9461864" y="4850984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8E1054-7910-483C-3C3A-CB2040E7D6D3}"/>
                </a:ext>
              </a:extLst>
            </p:cNvPr>
            <p:cNvSpPr/>
            <p:nvPr/>
          </p:nvSpPr>
          <p:spPr>
            <a:xfrm>
              <a:off x="10688060" y="4280527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14D33E8-AC8A-DAD5-1002-DB90F23583AA}"/>
                </a:ext>
              </a:extLst>
            </p:cNvPr>
            <p:cNvSpPr/>
            <p:nvPr/>
          </p:nvSpPr>
          <p:spPr>
            <a:xfrm>
              <a:off x="10688060" y="3707992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096" name="Rectangle 4095">
              <a:extLst>
                <a:ext uri="{FF2B5EF4-FFF2-40B4-BE49-F238E27FC236}">
                  <a16:creationId xmlns:a16="http://schemas.microsoft.com/office/drawing/2014/main" id="{4CDCA18B-90B8-CC98-7CD0-63B056198EF5}"/>
                </a:ext>
              </a:extLst>
            </p:cNvPr>
            <p:cNvSpPr/>
            <p:nvPr/>
          </p:nvSpPr>
          <p:spPr>
            <a:xfrm>
              <a:off x="10129232" y="4280527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097" name="Rectangle 4096">
              <a:extLst>
                <a:ext uri="{FF2B5EF4-FFF2-40B4-BE49-F238E27FC236}">
                  <a16:creationId xmlns:a16="http://schemas.microsoft.com/office/drawing/2014/main" id="{AD138546-0A14-311A-A674-DE88CD838727}"/>
                </a:ext>
              </a:extLst>
            </p:cNvPr>
            <p:cNvSpPr/>
            <p:nvPr/>
          </p:nvSpPr>
          <p:spPr>
            <a:xfrm>
              <a:off x="10129232" y="3707992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4099" name="Rectangle 4098">
              <a:extLst>
                <a:ext uri="{FF2B5EF4-FFF2-40B4-BE49-F238E27FC236}">
                  <a16:creationId xmlns:a16="http://schemas.microsoft.com/office/drawing/2014/main" id="{8CF8C83F-A95C-A95B-0104-F9D3A4783262}"/>
                </a:ext>
              </a:extLst>
            </p:cNvPr>
            <p:cNvSpPr/>
            <p:nvPr/>
          </p:nvSpPr>
          <p:spPr>
            <a:xfrm>
              <a:off x="10688060" y="5423519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101" name="Rectangle 4100">
              <a:extLst>
                <a:ext uri="{FF2B5EF4-FFF2-40B4-BE49-F238E27FC236}">
                  <a16:creationId xmlns:a16="http://schemas.microsoft.com/office/drawing/2014/main" id="{C5F5BD5C-1CF6-1B75-2D4B-EAB0C915ACCD}"/>
                </a:ext>
              </a:extLst>
            </p:cNvPr>
            <p:cNvSpPr/>
            <p:nvPr/>
          </p:nvSpPr>
          <p:spPr>
            <a:xfrm>
              <a:off x="10688060" y="4850984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4102" name="Rectangle 4101">
              <a:extLst>
                <a:ext uri="{FF2B5EF4-FFF2-40B4-BE49-F238E27FC236}">
                  <a16:creationId xmlns:a16="http://schemas.microsoft.com/office/drawing/2014/main" id="{3DFC6281-16E0-D5F4-E197-AC282EEA4D63}"/>
                </a:ext>
              </a:extLst>
            </p:cNvPr>
            <p:cNvSpPr/>
            <p:nvPr/>
          </p:nvSpPr>
          <p:spPr>
            <a:xfrm>
              <a:off x="10129232" y="5423519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4103" name="Rectangle 4102">
              <a:extLst>
                <a:ext uri="{FF2B5EF4-FFF2-40B4-BE49-F238E27FC236}">
                  <a16:creationId xmlns:a16="http://schemas.microsoft.com/office/drawing/2014/main" id="{A7A921C5-7727-EEC2-90B9-F3CAADAB87C3}"/>
                </a:ext>
              </a:extLst>
            </p:cNvPr>
            <p:cNvSpPr/>
            <p:nvPr/>
          </p:nvSpPr>
          <p:spPr>
            <a:xfrm>
              <a:off x="10129232" y="4850984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pic>
        <p:nvPicPr>
          <p:cNvPr id="4104" name="Picture 6">
            <a:extLst>
              <a:ext uri="{FF2B5EF4-FFF2-40B4-BE49-F238E27FC236}">
                <a16:creationId xmlns:a16="http://schemas.microsoft.com/office/drawing/2014/main" id="{87F02AF7-300F-66DB-E980-7ADC2B61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16" y="1826063"/>
            <a:ext cx="6631997" cy="320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TextBox 4104">
            <a:extLst>
              <a:ext uri="{FF2B5EF4-FFF2-40B4-BE49-F238E27FC236}">
                <a16:creationId xmlns:a16="http://schemas.microsoft.com/office/drawing/2014/main" id="{0F61061B-1B50-06A8-03F1-F2F797E24E8D}"/>
              </a:ext>
            </a:extLst>
          </p:cNvPr>
          <p:cNvSpPr txBox="1"/>
          <p:nvPr/>
        </p:nvSpPr>
        <p:spPr>
          <a:xfrm>
            <a:off x="2987311" y="530249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Tw Cen MT" panose="020B0602020104020603" pitchFamily="34" charset="0"/>
              </a:rPr>
              <a:t>2-Bit Full Adder</a:t>
            </a:r>
          </a:p>
        </p:txBody>
      </p:sp>
    </p:spTree>
    <p:extLst>
      <p:ext uri="{BB962C8B-B14F-4D97-AF65-F5344CB8AC3E}">
        <p14:creationId xmlns:p14="http://schemas.microsoft.com/office/powerpoint/2010/main" val="93647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0AFDE0-F50D-43E8-C1DF-3C51531A59F2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4A96-45C9-EE75-C834-C51D83EF532F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Logic and Circuits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C7820-F3BA-71C9-DE8F-C51D33B7703B}"/>
              </a:ext>
            </a:extLst>
          </p:cNvPr>
          <p:cNvSpPr txBox="1"/>
          <p:nvPr/>
        </p:nvSpPr>
        <p:spPr>
          <a:xfrm>
            <a:off x="279974" y="1366177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Tw Cen MT" panose="020B0602020104020603" pitchFamily="34" charset="0"/>
              </a:rPr>
              <a:t>8-Bit Full Adder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BE60A-3743-68DE-A568-2236092D22A2}"/>
              </a:ext>
            </a:extLst>
          </p:cNvPr>
          <p:cNvSpPr txBox="1"/>
          <p:nvPr/>
        </p:nvSpPr>
        <p:spPr>
          <a:xfrm>
            <a:off x="5118808" y="1406304"/>
            <a:ext cx="195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Tw Cen MT" panose="020B0602020104020603" pitchFamily="34" charset="0"/>
              </a:rPr>
              <a:t>25 + </a:t>
            </a:r>
            <a:r>
              <a:rPr lang="pt-PT" sz="2400" dirty="0">
                <a:solidFill>
                  <a:schemeClr val="accent1"/>
                </a:solidFill>
                <a:latin typeface="Tw Cen MT" panose="020B0602020104020603" pitchFamily="34" charset="0"/>
              </a:rPr>
              <a:t>50</a:t>
            </a:r>
            <a:r>
              <a:rPr lang="pt-PT" sz="2400" dirty="0">
                <a:latin typeface="Tw Cen MT" panose="020B0602020104020603" pitchFamily="34" charset="0"/>
              </a:rPr>
              <a:t> = 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2DBC6-AA06-65F8-125A-05A1A0FAEECF}"/>
              </a:ext>
            </a:extLst>
          </p:cNvPr>
          <p:cNvSpPr txBox="1"/>
          <p:nvPr/>
        </p:nvSpPr>
        <p:spPr>
          <a:xfrm>
            <a:off x="3589539" y="2104841"/>
            <a:ext cx="501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Tw Cen MT" panose="020B0602020104020603" pitchFamily="34" charset="0"/>
              </a:rPr>
              <a:t>00011001 + </a:t>
            </a:r>
            <a:r>
              <a:rPr lang="pt-PT" sz="2400" dirty="0">
                <a:solidFill>
                  <a:schemeClr val="accent1"/>
                </a:solidFill>
                <a:latin typeface="Tw Cen MT" panose="020B0602020104020603" pitchFamily="34" charset="0"/>
              </a:rPr>
              <a:t>00110010</a:t>
            </a:r>
            <a:r>
              <a:rPr lang="pt-PT" sz="2400" dirty="0">
                <a:latin typeface="Tw Cen MT" panose="020B0602020104020603" pitchFamily="34" charset="0"/>
              </a:rPr>
              <a:t> = 01001011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5B68406-3C4E-D93C-4A65-0E13302E8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1" y="2870054"/>
            <a:ext cx="11630029" cy="31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1D43E-0335-23F4-435F-D64B984EC97E}"/>
              </a:ext>
            </a:extLst>
          </p:cNvPr>
          <p:cNvSpPr txBox="1"/>
          <p:nvPr/>
        </p:nvSpPr>
        <p:spPr>
          <a:xfrm>
            <a:off x="9949373" y="1366177"/>
            <a:ext cx="1834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2400" dirty="0">
                <a:latin typeface="Tw Cen MT" panose="020B0602020104020603" pitchFamily="34" charset="0"/>
              </a:rPr>
              <a:t>00011001</a:t>
            </a:r>
          </a:p>
          <a:p>
            <a:pPr algn="r"/>
            <a:r>
              <a:rPr lang="pt-PT" sz="2400" dirty="0">
                <a:solidFill>
                  <a:srgbClr val="262626"/>
                </a:solidFill>
                <a:latin typeface="Tw Cen MT" panose="020B0602020104020603" pitchFamily="34" charset="0"/>
              </a:rPr>
              <a:t>+ </a:t>
            </a:r>
            <a:r>
              <a:rPr lang="pt-PT" sz="2400" dirty="0">
                <a:solidFill>
                  <a:schemeClr val="accent1"/>
                </a:solidFill>
                <a:latin typeface="Tw Cen MT" panose="020B0602020104020603" pitchFamily="34" charset="0"/>
              </a:rPr>
              <a:t>00110010</a:t>
            </a:r>
          </a:p>
          <a:p>
            <a:pPr algn="r"/>
            <a:r>
              <a:rPr lang="pt-PT" sz="2400" dirty="0">
                <a:latin typeface="Tw Cen MT" panose="020B0602020104020603" pitchFamily="34" charset="0"/>
              </a:rPr>
              <a:t>01001011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608E78-27E1-8347-BC86-69BA0FD954CF}"/>
              </a:ext>
            </a:extLst>
          </p:cNvPr>
          <p:cNvCxnSpPr>
            <a:cxnSpLocks/>
          </p:cNvCxnSpPr>
          <p:nvPr/>
        </p:nvCxnSpPr>
        <p:spPr>
          <a:xfrm flipH="1">
            <a:off x="9949373" y="2143989"/>
            <a:ext cx="1756452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43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AE91AF-224C-FAD1-39E9-5758516FF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71" y="1592607"/>
            <a:ext cx="5654854" cy="223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AA0512-1B6E-AFB6-5FD7-AA3978555985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E8E9F-5358-7CF8-085A-33E5A2698983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Logic and Circuits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0AB62-9C60-2DEC-4EDF-6D6AB61FD3E6}"/>
              </a:ext>
            </a:extLst>
          </p:cNvPr>
          <p:cNvSpPr txBox="1"/>
          <p:nvPr/>
        </p:nvSpPr>
        <p:spPr>
          <a:xfrm>
            <a:off x="2383960" y="3772105"/>
            <a:ext cx="2039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Tw Cen MT" panose="020B0602020104020603" pitchFamily="34" charset="0"/>
              </a:rPr>
              <a:t>Set-Reset Latch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A55063-59CC-5D82-4BE7-08C0F3A9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88" y="4491038"/>
            <a:ext cx="43910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F345D5-BDBD-A8AB-AB1B-31A15EC04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487" y="4491038"/>
            <a:ext cx="4391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E689E6A-6015-4666-D235-C7407720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487" y="2557462"/>
            <a:ext cx="4391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D983BEE-3AA4-C8D8-6ED1-58597BF0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487" y="623887"/>
            <a:ext cx="4391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41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A210D80-C09B-A803-68B1-B560FD3A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2" y="888442"/>
            <a:ext cx="2540558" cy="254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277135-13A6-C47D-689E-996B4383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696" y="145581"/>
            <a:ext cx="7467600" cy="60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532B94-C8C6-880D-D510-40F9DEE42281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1BE80-F925-05B7-FFAE-2FBB776EB0C5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Displaying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349E0-4BB0-3908-9F16-58EAC934A76E}"/>
              </a:ext>
            </a:extLst>
          </p:cNvPr>
          <p:cNvSpPr/>
          <p:nvPr/>
        </p:nvSpPr>
        <p:spPr>
          <a:xfrm>
            <a:off x="2020603" y="2526030"/>
            <a:ext cx="104775" cy="1085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9BBB16-A5FC-D7D6-7390-4838F4E6C4CB}"/>
              </a:ext>
            </a:extLst>
          </p:cNvPr>
          <p:cNvCxnSpPr/>
          <p:nvPr/>
        </p:nvCxnSpPr>
        <p:spPr>
          <a:xfrm>
            <a:off x="2069531" y="2710815"/>
            <a:ext cx="0" cy="1047750"/>
          </a:xfrm>
          <a:prstGeom prst="straightConnector1">
            <a:avLst/>
          </a:prstGeom>
          <a:ln w="38100"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F3D0B9-4812-AB4C-9E4A-05C2DE0C2F7F}"/>
              </a:ext>
            </a:extLst>
          </p:cNvPr>
          <p:cNvSpPr txBox="1"/>
          <p:nvPr/>
        </p:nvSpPr>
        <p:spPr>
          <a:xfrm>
            <a:off x="1372581" y="3784632"/>
            <a:ext cx="2457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dirty="0">
                <a:latin typeface="Tw Cen MT" panose="020B0602020104020603" pitchFamily="34" charset="0"/>
              </a:rPr>
              <a:t>M=01001101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4D2B4B-6B3F-12F4-D8AB-AE10FDAC9753}"/>
              </a:ext>
            </a:extLst>
          </p:cNvPr>
          <p:cNvSpPr/>
          <p:nvPr/>
        </p:nvSpPr>
        <p:spPr>
          <a:xfrm>
            <a:off x="7609840" y="4011930"/>
            <a:ext cx="2202179" cy="11307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73C816-9D58-C01C-9803-167CABACA3E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830031" y="4046242"/>
            <a:ext cx="3779809" cy="22225"/>
          </a:xfrm>
          <a:prstGeom prst="straightConnector1">
            <a:avLst/>
          </a:prstGeom>
          <a:ln w="38100"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1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A210D80-C09B-A803-68B1-B560FD3A0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52" y="888442"/>
            <a:ext cx="2540558" cy="254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532B94-C8C6-880D-D510-40F9DEE42281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1BE80-F925-05B7-FFAE-2FBB776EB0C5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Displaying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349E0-4BB0-3908-9F16-58EAC934A76E}"/>
              </a:ext>
            </a:extLst>
          </p:cNvPr>
          <p:cNvSpPr/>
          <p:nvPr/>
        </p:nvSpPr>
        <p:spPr>
          <a:xfrm>
            <a:off x="2020603" y="2526030"/>
            <a:ext cx="104775" cy="1085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55FEC313-9D47-090E-5C25-77169E1C9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7700" y="1568071"/>
            <a:ext cx="1813304" cy="1813304"/>
          </a:xfrm>
          <a:prstGeom prst="rect">
            <a:avLst/>
          </a:prstGeom>
        </p:spPr>
      </p:pic>
      <p:pic>
        <p:nvPicPr>
          <p:cNvPr id="21" name="Graphic 20" descr="Gears with solid fill">
            <a:extLst>
              <a:ext uri="{FF2B5EF4-FFF2-40B4-BE49-F238E27FC236}">
                <a16:creationId xmlns:a16="http://schemas.microsoft.com/office/drawing/2014/main" id="{33F101AE-DB4F-2D83-4905-D6C7BCF4B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7700" y="3461708"/>
            <a:ext cx="1813304" cy="181330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B0D552-7E46-6B10-808F-801855D58613}"/>
              </a:ext>
            </a:extLst>
          </p:cNvPr>
          <p:cNvCxnSpPr/>
          <p:nvPr/>
        </p:nvCxnSpPr>
        <p:spPr>
          <a:xfrm>
            <a:off x="2069531" y="2710815"/>
            <a:ext cx="0" cy="1047750"/>
          </a:xfrm>
          <a:prstGeom prst="straightConnector1">
            <a:avLst/>
          </a:prstGeom>
          <a:ln w="38100"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1CFB9CA-3C4C-7866-8384-778F0A0D018D}"/>
              </a:ext>
            </a:extLst>
          </p:cNvPr>
          <p:cNvSpPr txBox="1"/>
          <p:nvPr/>
        </p:nvSpPr>
        <p:spPr>
          <a:xfrm>
            <a:off x="1372581" y="3784632"/>
            <a:ext cx="2457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dirty="0">
                <a:latin typeface="Tw Cen MT" panose="020B0602020104020603" pitchFamily="34" charset="0"/>
              </a:rPr>
              <a:t>M=01001101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897010E-ED78-729F-63D8-F4FB109C37CA}"/>
              </a:ext>
            </a:extLst>
          </p:cNvPr>
          <p:cNvSpPr/>
          <p:nvPr/>
        </p:nvSpPr>
        <p:spPr>
          <a:xfrm>
            <a:off x="3968233" y="2892090"/>
            <a:ext cx="932469" cy="107381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B047FF5-DCD1-C3A9-82E8-35601BD423E6}"/>
              </a:ext>
            </a:extLst>
          </p:cNvPr>
          <p:cNvSpPr/>
          <p:nvPr/>
        </p:nvSpPr>
        <p:spPr>
          <a:xfrm>
            <a:off x="5233739" y="1487738"/>
            <a:ext cx="2181225" cy="3884362"/>
          </a:xfrm>
          <a:prstGeom prst="rect">
            <a:avLst/>
          </a:prstGeom>
          <a:noFill/>
          <a:ln>
            <a:solidFill>
              <a:srgbClr val="2626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6C03B35-42DE-3AFB-C538-E4AB910EC41C}"/>
              </a:ext>
            </a:extLst>
          </p:cNvPr>
          <p:cNvSpPr/>
          <p:nvPr/>
        </p:nvSpPr>
        <p:spPr>
          <a:xfrm>
            <a:off x="7748001" y="2886698"/>
            <a:ext cx="932469" cy="107381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6474B81-9F5E-5D23-9E19-FFF8B97C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539" y="1228211"/>
            <a:ext cx="15007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2472E6-E54F-F948-B36D-E54DA753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313" y="3262502"/>
            <a:ext cx="2181225" cy="184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FEF7723-868A-4D75-89D5-5617CEA89C4E}"/>
              </a:ext>
            </a:extLst>
          </p:cNvPr>
          <p:cNvGrpSpPr/>
          <p:nvPr/>
        </p:nvGrpSpPr>
        <p:grpSpPr>
          <a:xfrm>
            <a:off x="9364424" y="5547030"/>
            <a:ext cx="2021001" cy="400110"/>
            <a:chOff x="9425489" y="5724746"/>
            <a:chExt cx="2021001" cy="40011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9114918-DC76-C26A-B52E-DEDD95DAD074}"/>
                </a:ext>
              </a:extLst>
            </p:cNvPr>
            <p:cNvSpPr/>
            <p:nvPr/>
          </p:nvSpPr>
          <p:spPr>
            <a:xfrm>
              <a:off x="10593103" y="5744801"/>
              <a:ext cx="360000" cy="360000"/>
            </a:xfrm>
            <a:prstGeom prst="roundRect">
              <a:avLst>
                <a:gd name="adj" fmla="val 0"/>
              </a:avLst>
            </a:prstGeom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30F7881-EA55-7617-F383-548C3A5F85E3}"/>
                </a:ext>
              </a:extLst>
            </p:cNvPr>
            <p:cNvSpPr/>
            <p:nvPr/>
          </p:nvSpPr>
          <p:spPr>
            <a:xfrm>
              <a:off x="9425489" y="5744801"/>
              <a:ext cx="360000" cy="3600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CC2E1-FCAB-9185-8ED2-398BFAFD8C64}"/>
                </a:ext>
              </a:extLst>
            </p:cNvPr>
            <p:cNvSpPr txBox="1"/>
            <p:nvPr/>
          </p:nvSpPr>
          <p:spPr>
            <a:xfrm>
              <a:off x="10953103" y="5724746"/>
              <a:ext cx="4933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=0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6541153-B26E-2439-889D-B524B732A7E2}"/>
                </a:ext>
              </a:extLst>
            </p:cNvPr>
            <p:cNvSpPr txBox="1"/>
            <p:nvPr/>
          </p:nvSpPr>
          <p:spPr>
            <a:xfrm>
              <a:off x="9762603" y="5724746"/>
              <a:ext cx="4933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=1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504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841DAC1C-BC9D-E6DB-8530-84082EE2A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71" y="1526220"/>
            <a:ext cx="7346316" cy="4220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D5AF1D-E394-EF87-D8AF-B81C1C016BED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D1B20-7BE3-716A-66B6-FF8A9077CE99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Displaying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BE9BFAB-36F9-F911-E27D-98A71BA5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539" y="1228211"/>
            <a:ext cx="15007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80C14-4B70-8991-DBFF-C99ADA07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313" y="3262502"/>
            <a:ext cx="2181225" cy="184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468134B-1A3C-F63E-58FA-C4AA25A4FB7F}"/>
              </a:ext>
            </a:extLst>
          </p:cNvPr>
          <p:cNvGrpSpPr/>
          <p:nvPr/>
        </p:nvGrpSpPr>
        <p:grpSpPr>
          <a:xfrm>
            <a:off x="9364424" y="5547030"/>
            <a:ext cx="2021001" cy="400110"/>
            <a:chOff x="9425489" y="5724746"/>
            <a:chExt cx="2021001" cy="40011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92D80DB-8AB6-7F8D-7541-6388AFA124C9}"/>
                </a:ext>
              </a:extLst>
            </p:cNvPr>
            <p:cNvSpPr/>
            <p:nvPr/>
          </p:nvSpPr>
          <p:spPr>
            <a:xfrm>
              <a:off x="10593103" y="5744801"/>
              <a:ext cx="360000" cy="360000"/>
            </a:xfrm>
            <a:prstGeom prst="roundRect">
              <a:avLst>
                <a:gd name="adj" fmla="val 0"/>
              </a:avLst>
            </a:prstGeom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9A33C63-03E1-F94D-E6C4-CB32A7235B4B}"/>
                </a:ext>
              </a:extLst>
            </p:cNvPr>
            <p:cNvSpPr/>
            <p:nvPr/>
          </p:nvSpPr>
          <p:spPr>
            <a:xfrm>
              <a:off x="9425489" y="5744801"/>
              <a:ext cx="360000" cy="3600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2D57BA-012C-DBB0-E4B4-FA2D297C5D39}"/>
                </a:ext>
              </a:extLst>
            </p:cNvPr>
            <p:cNvSpPr txBox="1"/>
            <p:nvPr/>
          </p:nvSpPr>
          <p:spPr>
            <a:xfrm>
              <a:off x="10953103" y="5724746"/>
              <a:ext cx="4933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=0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E52751-607E-7C82-8CFF-D15DEE4AA5B8}"/>
                </a:ext>
              </a:extLst>
            </p:cNvPr>
            <p:cNvSpPr txBox="1"/>
            <p:nvPr/>
          </p:nvSpPr>
          <p:spPr>
            <a:xfrm>
              <a:off x="9762603" y="5724746"/>
              <a:ext cx="49338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=1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409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D5AF1D-E394-EF87-D8AF-B81C1C016BED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D1B20-7BE3-716A-66B6-FF8A9077CE99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37D9BC-09DC-C0A5-897B-4E5DC735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53" y="3103562"/>
            <a:ext cx="4818540" cy="303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10AF0E8-0F05-770B-3EF1-2D1925F54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65" y="1212776"/>
            <a:ext cx="5691276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Processor with solid fill">
            <a:extLst>
              <a:ext uri="{FF2B5EF4-FFF2-40B4-BE49-F238E27FC236}">
                <a16:creationId xmlns:a16="http://schemas.microsoft.com/office/drawing/2014/main" id="{B35E1DCE-F911-4FD7-9C14-797FC989B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2704" y="1508263"/>
            <a:ext cx="1595299" cy="1595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13BDD3-CEF1-333A-CBB8-F81D69514C34}"/>
              </a:ext>
            </a:extLst>
          </p:cNvPr>
          <p:cNvSpPr txBox="1"/>
          <p:nvPr/>
        </p:nvSpPr>
        <p:spPr>
          <a:xfrm>
            <a:off x="6516953" y="1428750"/>
            <a:ext cx="24574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3600" b="1" dirty="0">
                <a:solidFill>
                  <a:schemeClr val="accent1"/>
                </a:solidFill>
                <a:latin typeface="Tw Cen MT" panose="020B0602020104020603" pitchFamily="34" charset="0"/>
              </a:rPr>
              <a:t>C</a:t>
            </a:r>
            <a:r>
              <a:rPr lang="pt-PT" sz="3600" dirty="0">
                <a:latin typeface="Tw Cen MT" panose="020B0602020104020603" pitchFamily="34" charset="0"/>
              </a:rPr>
              <a:t>entral</a:t>
            </a:r>
          </a:p>
          <a:p>
            <a:r>
              <a:rPr lang="pt-PT" sz="3600" b="1" dirty="0">
                <a:solidFill>
                  <a:schemeClr val="accent1"/>
                </a:solidFill>
                <a:latin typeface="Tw Cen MT" panose="020B0602020104020603" pitchFamily="34" charset="0"/>
              </a:rPr>
              <a:t>P</a:t>
            </a:r>
            <a:r>
              <a:rPr lang="pt-PT" sz="3600" dirty="0">
                <a:latin typeface="Tw Cen MT" panose="020B0602020104020603" pitchFamily="34" charset="0"/>
              </a:rPr>
              <a:t>rocessing</a:t>
            </a:r>
          </a:p>
          <a:p>
            <a:r>
              <a:rPr lang="pt-PT" sz="3600" b="1" dirty="0">
                <a:solidFill>
                  <a:schemeClr val="accent1"/>
                </a:solidFill>
                <a:latin typeface="Tw Cen MT" panose="020B0602020104020603" pitchFamily="34" charset="0"/>
              </a:rPr>
              <a:t>U</a:t>
            </a:r>
            <a:r>
              <a:rPr lang="pt-PT" sz="3600" dirty="0">
                <a:latin typeface="Tw Cen MT" panose="020B0602020104020603" pitchFamily="34" charset="0"/>
              </a:rPr>
              <a:t>nit</a:t>
            </a:r>
          </a:p>
        </p:txBody>
      </p:sp>
    </p:spTree>
    <p:extLst>
      <p:ext uri="{BB962C8B-B14F-4D97-AF65-F5344CB8AC3E}">
        <p14:creationId xmlns:p14="http://schemas.microsoft.com/office/powerpoint/2010/main" val="8841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FE36FA-EA90-8F41-D636-0B4B1D58CD42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20D5A-EF6A-B9FF-D981-07E154397FA7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868A4-C2C2-A95D-CE84-4B0E7AE81B35}"/>
              </a:ext>
            </a:extLst>
          </p:cNvPr>
          <p:cNvSpPr txBox="1"/>
          <p:nvPr/>
        </p:nvSpPr>
        <p:spPr>
          <a:xfrm>
            <a:off x="6096000" y="1099395"/>
            <a:ext cx="50501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4800" b="1" dirty="0">
                <a:solidFill>
                  <a:schemeClr val="accent1"/>
                </a:solidFill>
                <a:latin typeface="Tw Cen MT" panose="020B0602020104020603" pitchFamily="34" charset="0"/>
              </a:rPr>
              <a:t>O</a:t>
            </a:r>
            <a:r>
              <a:rPr lang="pt-PT" sz="4800" b="1" dirty="0">
                <a:solidFill>
                  <a:srgbClr val="262626"/>
                </a:solidFill>
                <a:latin typeface="Tw Cen MT" panose="020B0602020104020603" pitchFamily="34" charset="0"/>
              </a:rPr>
              <a:t>perating</a:t>
            </a:r>
            <a:r>
              <a:rPr lang="pt-PT" sz="4800" b="1" dirty="0">
                <a:solidFill>
                  <a:schemeClr val="accent1"/>
                </a:solidFill>
                <a:latin typeface="Tw Cen MT" panose="020B0602020104020603" pitchFamily="34" charset="0"/>
              </a:rPr>
              <a:t> S</a:t>
            </a:r>
            <a:r>
              <a:rPr lang="pt-PT" sz="4800" b="1" dirty="0">
                <a:solidFill>
                  <a:srgbClr val="262626"/>
                </a:solidFill>
                <a:latin typeface="Tw Cen MT" panose="020B0602020104020603" pitchFamily="34" charset="0"/>
              </a:rPr>
              <a:t>ystem</a:t>
            </a:r>
            <a:endParaRPr lang="pt-PT" sz="4800" dirty="0">
              <a:solidFill>
                <a:srgbClr val="262626"/>
              </a:solidFill>
              <a:latin typeface="Tw Cen MT" panose="020B06020201040206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EC969B-1136-098D-65FC-3029518D9B07}"/>
              </a:ext>
            </a:extLst>
          </p:cNvPr>
          <p:cNvGrpSpPr/>
          <p:nvPr/>
        </p:nvGrpSpPr>
        <p:grpSpPr>
          <a:xfrm>
            <a:off x="5572771" y="2349063"/>
            <a:ext cx="6079959" cy="3494017"/>
            <a:chOff x="5572771" y="2349063"/>
            <a:chExt cx="6079959" cy="3494017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DC42D816-85E8-EA5A-64C0-C8A8C3051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771" y="2853057"/>
              <a:ext cx="1118135" cy="986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E98A2FC-33D4-D55B-3BDC-002C5E41F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7552" y="4367288"/>
              <a:ext cx="1201131" cy="1475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DF934C43-A3DE-0A65-DA8D-CBC5269FC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1172" y="4473141"/>
              <a:ext cx="1063689" cy="1063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C8257B06-DF09-153E-25B7-DCA65D039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5553" y="2349063"/>
              <a:ext cx="1427177" cy="1694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50E85D31-7093-4141-1F0C-1B1E0EC33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0943" y="2696923"/>
              <a:ext cx="940443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 descr="Ubuntu logo">
              <a:extLst>
                <a:ext uri="{FF2B5EF4-FFF2-40B4-BE49-F238E27FC236}">
                  <a16:creationId xmlns:a16="http://schemas.microsoft.com/office/drawing/2014/main" id="{5A4E0088-F49E-C574-29FD-EB1687228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8080" y="3409451"/>
              <a:ext cx="1063690" cy="1063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android-logo-png-transparent ⋆ Altyra - Desenvolvimento de Software">
              <a:extLst>
                <a:ext uri="{FF2B5EF4-FFF2-40B4-BE49-F238E27FC236}">
                  <a16:creationId xmlns:a16="http://schemas.microsoft.com/office/drawing/2014/main" id="{CED8E559-BE4C-E259-D9C2-E46B72923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8413" y="4424475"/>
              <a:ext cx="1105539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8" name="Picture 18" descr="iOS Logo and symbol, meaning, history, PNG, brand">
              <a:extLst>
                <a:ext uri="{FF2B5EF4-FFF2-40B4-BE49-F238E27FC236}">
                  <a16:creationId xmlns:a16="http://schemas.microsoft.com/office/drawing/2014/main" id="{3DFFD10A-7554-78CC-CBDD-A1CB2487B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438" y="2457217"/>
              <a:ext cx="1201131" cy="695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0E23E7-DDAD-31BF-ABB9-2647FDC6688A}"/>
              </a:ext>
            </a:extLst>
          </p:cNvPr>
          <p:cNvGrpSpPr/>
          <p:nvPr/>
        </p:nvGrpSpPr>
        <p:grpSpPr>
          <a:xfrm>
            <a:off x="880971" y="1723032"/>
            <a:ext cx="3825980" cy="4026927"/>
            <a:chOff x="7789858" y="2201414"/>
            <a:chExt cx="3447069" cy="372067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4FD7460-B088-71F7-70D7-83740D51A739}"/>
                </a:ext>
              </a:extLst>
            </p:cNvPr>
            <p:cNvSpPr/>
            <p:nvPr/>
          </p:nvSpPr>
          <p:spPr>
            <a:xfrm>
              <a:off x="7789858" y="2201414"/>
              <a:ext cx="3447069" cy="646331"/>
            </a:xfrm>
            <a:prstGeom prst="roundRect">
              <a:avLst/>
            </a:prstGeom>
            <a:solidFill>
              <a:srgbClr val="1CA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</a:rPr>
                <a:t>User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0D566AC-892B-FE8F-7785-8BAD8F37ECD5}"/>
                </a:ext>
              </a:extLst>
            </p:cNvPr>
            <p:cNvSpPr/>
            <p:nvPr/>
          </p:nvSpPr>
          <p:spPr>
            <a:xfrm>
              <a:off x="7789858" y="3226196"/>
              <a:ext cx="3447069" cy="646331"/>
            </a:xfrm>
            <a:prstGeom prst="roundRect">
              <a:avLst/>
            </a:prstGeom>
            <a:solidFill>
              <a:srgbClr val="1F8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</a:rPr>
                <a:t>Application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1401699-DAFD-93C7-A757-39DC219AE46C}"/>
                </a:ext>
              </a:extLst>
            </p:cNvPr>
            <p:cNvSpPr/>
            <p:nvPr/>
          </p:nvSpPr>
          <p:spPr>
            <a:xfrm>
              <a:off x="7789858" y="4250978"/>
              <a:ext cx="3447069" cy="646331"/>
            </a:xfrm>
            <a:prstGeom prst="roundRect">
              <a:avLst/>
            </a:prstGeom>
            <a:solidFill>
              <a:srgbClr val="235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</a:rPr>
                <a:t>Operating System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232C78D-4F8F-30D2-0564-14E2DBFC737E}"/>
                </a:ext>
              </a:extLst>
            </p:cNvPr>
            <p:cNvSpPr/>
            <p:nvPr/>
          </p:nvSpPr>
          <p:spPr>
            <a:xfrm>
              <a:off x="7789858" y="5275760"/>
              <a:ext cx="3447069" cy="646331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</a:rPr>
                <a:t>Hardware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85C1E25-E973-0136-60B4-682DCD51DC59}"/>
                </a:ext>
              </a:extLst>
            </p:cNvPr>
            <p:cNvCxnSpPr/>
            <p:nvPr/>
          </p:nvCxnSpPr>
          <p:spPr>
            <a:xfrm>
              <a:off x="10484455" y="2847745"/>
              <a:ext cx="0" cy="37845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DC640C1-3231-100F-FC70-1C49C674D772}"/>
                </a:ext>
              </a:extLst>
            </p:cNvPr>
            <p:cNvCxnSpPr/>
            <p:nvPr/>
          </p:nvCxnSpPr>
          <p:spPr>
            <a:xfrm>
              <a:off x="10474930" y="3872527"/>
              <a:ext cx="0" cy="378451"/>
            </a:xfrm>
            <a:prstGeom prst="straightConnector1">
              <a:avLst/>
            </a:prstGeom>
            <a:ln w="76200">
              <a:solidFill>
                <a:srgbClr val="1F89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C87C49-4F22-5354-C55B-E44E86A365CC}"/>
                </a:ext>
              </a:extLst>
            </p:cNvPr>
            <p:cNvCxnSpPr/>
            <p:nvPr/>
          </p:nvCxnSpPr>
          <p:spPr>
            <a:xfrm>
              <a:off x="10474930" y="4897309"/>
              <a:ext cx="0" cy="378451"/>
            </a:xfrm>
            <a:prstGeom prst="straightConnector1">
              <a:avLst/>
            </a:prstGeom>
            <a:ln w="76200">
              <a:solidFill>
                <a:srgbClr val="2357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D7C5442-163D-A209-7028-A9CB81B4BF8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69930" y="4897309"/>
              <a:ext cx="0" cy="378451"/>
            </a:xfrm>
            <a:prstGeom prst="straightConnector1">
              <a:avLst/>
            </a:prstGeom>
            <a:ln w="76200">
              <a:solidFill>
                <a:srgbClr val="2626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ABD833C-142E-CBC4-9D4D-F94E2365DA3C}"/>
                </a:ext>
              </a:extLst>
            </p:cNvPr>
            <p:cNvCxnSpPr/>
            <p:nvPr/>
          </p:nvCxnSpPr>
          <p:spPr>
            <a:xfrm rot="10800000">
              <a:off x="8579455" y="3872527"/>
              <a:ext cx="0" cy="378451"/>
            </a:xfrm>
            <a:prstGeom prst="straightConnector1">
              <a:avLst/>
            </a:prstGeom>
            <a:ln w="76200">
              <a:solidFill>
                <a:srgbClr val="2357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77B65A-F302-F819-6B6A-DE6A6E515C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9455" y="2847745"/>
              <a:ext cx="0" cy="387977"/>
            </a:xfrm>
            <a:prstGeom prst="straightConnector1">
              <a:avLst/>
            </a:prstGeom>
            <a:ln w="76200">
              <a:solidFill>
                <a:srgbClr val="1F89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62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FE36FA-EA90-8F41-D636-0B4B1D58CD42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20D5A-EF6A-B9FF-D981-07E154397FA7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B95372-638E-3911-B161-EAE92F8A7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7" y="192073"/>
            <a:ext cx="4723419" cy="597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92625E-FE76-83E8-18CA-330A09536E29}"/>
              </a:ext>
            </a:extLst>
          </p:cNvPr>
          <p:cNvSpPr txBox="1"/>
          <p:nvPr/>
        </p:nvSpPr>
        <p:spPr>
          <a:xfrm>
            <a:off x="1296380" y="1908207"/>
            <a:ext cx="37518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3600" dirty="0">
                <a:solidFill>
                  <a:srgbClr val="262626"/>
                </a:solidFill>
                <a:latin typeface="Tw Cen MT" panose="020B0602020104020603" pitchFamily="34" charset="0"/>
              </a:rPr>
              <a:t>Nobody writes software in binary!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2E964FD-CF1D-B245-5A93-439DA5DEF3A2}"/>
              </a:ext>
            </a:extLst>
          </p:cNvPr>
          <p:cNvSpPr/>
          <p:nvPr/>
        </p:nvSpPr>
        <p:spPr>
          <a:xfrm rot="5400000">
            <a:off x="2706079" y="3212556"/>
            <a:ext cx="932469" cy="107381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A0B1B3-0744-E2B4-9388-FA6A4BDE3ACE}"/>
              </a:ext>
            </a:extLst>
          </p:cNvPr>
          <p:cNvSpPr/>
          <p:nvPr/>
        </p:nvSpPr>
        <p:spPr>
          <a:xfrm>
            <a:off x="1448778" y="4468364"/>
            <a:ext cx="3447069" cy="1379986"/>
          </a:xfrm>
          <a:prstGeom prst="roundRect">
            <a:avLst/>
          </a:prstGeom>
          <a:noFill/>
          <a:ln w="76200"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3600" b="1" dirty="0">
                <a:solidFill>
                  <a:srgbClr val="262626"/>
                </a:solidFill>
                <a:latin typeface="Tw Cen MT" panose="020B0602020104020603" pitchFamily="34" charset="0"/>
              </a:rPr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2921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6D54E6-670B-11A9-837D-5CF2E6AFD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Tw Cen MT" panose="020B0602020104020603" pitchFamily="34" charset="0"/>
              </a:rPr>
              <a:t>TABLE OF CONTENTS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D0E3C-14D8-5B9B-98A6-1D24B19442F5}"/>
              </a:ext>
            </a:extLst>
          </p:cNvPr>
          <p:cNvCxnSpPr>
            <a:cxnSpLocks/>
          </p:cNvCxnSpPr>
          <p:nvPr/>
        </p:nvCxnSpPr>
        <p:spPr>
          <a:xfrm flipH="1">
            <a:off x="732811" y="2952750"/>
            <a:ext cx="2393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D7AE68-9205-3E58-8B40-2785F086EA21}"/>
              </a:ext>
            </a:extLst>
          </p:cNvPr>
          <p:cNvGrpSpPr/>
          <p:nvPr/>
        </p:nvGrpSpPr>
        <p:grpSpPr>
          <a:xfrm>
            <a:off x="5781040" y="615367"/>
            <a:ext cx="4010024" cy="5627266"/>
            <a:chOff x="6096000" y="569933"/>
            <a:chExt cx="4010024" cy="562726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F42E0B-558D-DB54-04D7-0F2B283A9781}"/>
                </a:ext>
              </a:extLst>
            </p:cNvPr>
            <p:cNvGrpSpPr/>
            <p:nvPr/>
          </p:nvGrpSpPr>
          <p:grpSpPr>
            <a:xfrm>
              <a:off x="6096000" y="569933"/>
              <a:ext cx="4010024" cy="605029"/>
              <a:chOff x="6096000" y="748283"/>
              <a:chExt cx="4010024" cy="60502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A625B9B-E45E-4F74-72A2-8301E1745C0F}"/>
                  </a:ext>
                </a:extLst>
              </p:cNvPr>
              <p:cNvSpPr/>
              <p:nvPr/>
            </p:nvSpPr>
            <p:spPr>
              <a:xfrm>
                <a:off x="6096000" y="748283"/>
                <a:ext cx="609600" cy="60502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8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6EB81F-2C87-D3E2-207F-FB2ACA2AA9AD}"/>
                  </a:ext>
                </a:extLst>
              </p:cNvPr>
              <p:cNvSpPr txBox="1"/>
              <p:nvPr/>
            </p:nvSpPr>
            <p:spPr>
              <a:xfrm>
                <a:off x="6803921" y="789187"/>
                <a:ext cx="33021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800" dirty="0">
                    <a:latin typeface="Tw Cen MT" panose="020B0602020104020603" pitchFamily="34" charset="0"/>
                  </a:rPr>
                  <a:t>Definition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5C230A-AD86-126A-7791-0E5FD73F54FB}"/>
                </a:ext>
              </a:extLst>
            </p:cNvPr>
            <p:cNvGrpSpPr/>
            <p:nvPr/>
          </p:nvGrpSpPr>
          <p:grpSpPr>
            <a:xfrm>
              <a:off x="6096000" y="1452684"/>
              <a:ext cx="3392128" cy="605029"/>
              <a:chOff x="6096000" y="1701190"/>
              <a:chExt cx="3392128" cy="60502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7DE6E0-A97D-A19F-DD21-F3913AB8749A}"/>
                  </a:ext>
                </a:extLst>
              </p:cNvPr>
              <p:cNvSpPr/>
              <p:nvPr/>
            </p:nvSpPr>
            <p:spPr>
              <a:xfrm>
                <a:off x="6096000" y="1701190"/>
                <a:ext cx="609600" cy="60502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8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8E9B54-49F4-77E9-48EC-A4CB94799E28}"/>
                  </a:ext>
                </a:extLst>
              </p:cNvPr>
              <p:cNvSpPr txBox="1"/>
              <p:nvPr/>
            </p:nvSpPr>
            <p:spPr>
              <a:xfrm>
                <a:off x="6803922" y="1742094"/>
                <a:ext cx="26842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800" dirty="0">
                    <a:latin typeface="Tw Cen MT" panose="020B0602020104020603" pitchFamily="34" charset="0"/>
                  </a:rPr>
                  <a:t>Binary Data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94C631-64D5-AB54-8F17-476D7176A73B}"/>
                </a:ext>
              </a:extLst>
            </p:cNvPr>
            <p:cNvGrpSpPr/>
            <p:nvPr/>
          </p:nvGrpSpPr>
          <p:grpSpPr>
            <a:xfrm>
              <a:off x="6096000" y="2293638"/>
              <a:ext cx="3392128" cy="605029"/>
              <a:chOff x="6096000" y="2618740"/>
              <a:chExt cx="3392128" cy="60502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347CD8D-C6FD-E466-EFC5-120EE380A520}"/>
                  </a:ext>
                </a:extLst>
              </p:cNvPr>
              <p:cNvSpPr/>
              <p:nvPr/>
            </p:nvSpPr>
            <p:spPr>
              <a:xfrm>
                <a:off x="6096000" y="2618740"/>
                <a:ext cx="609600" cy="60502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8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EBF943-2FED-36DD-61F7-437D547C553C}"/>
                  </a:ext>
                </a:extLst>
              </p:cNvPr>
              <p:cNvSpPr txBox="1"/>
              <p:nvPr/>
            </p:nvSpPr>
            <p:spPr>
              <a:xfrm>
                <a:off x="6803922" y="2659644"/>
                <a:ext cx="26842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800" dirty="0">
                    <a:latin typeface="Tw Cen MT" panose="020B0602020104020603" pitchFamily="34" charset="0"/>
                  </a:rPr>
                  <a:t>Logic and Circuits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55952F-0F80-C0B8-8627-3905F44B1B47}"/>
                </a:ext>
              </a:extLst>
            </p:cNvPr>
            <p:cNvGrpSpPr/>
            <p:nvPr/>
          </p:nvGrpSpPr>
          <p:grpSpPr>
            <a:xfrm>
              <a:off x="6096000" y="3089665"/>
              <a:ext cx="3392128" cy="605029"/>
              <a:chOff x="6096000" y="3577194"/>
              <a:chExt cx="3392128" cy="60502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196A6A-701B-DB70-2928-08DC272E02B7}"/>
                  </a:ext>
                </a:extLst>
              </p:cNvPr>
              <p:cNvSpPr/>
              <p:nvPr/>
            </p:nvSpPr>
            <p:spPr>
              <a:xfrm>
                <a:off x="6096000" y="3577194"/>
                <a:ext cx="609600" cy="60502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8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4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BD0995-D774-531E-669D-5E21F2D4D64E}"/>
                  </a:ext>
                </a:extLst>
              </p:cNvPr>
              <p:cNvSpPr txBox="1"/>
              <p:nvPr/>
            </p:nvSpPr>
            <p:spPr>
              <a:xfrm>
                <a:off x="6803922" y="3618098"/>
                <a:ext cx="26842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800" dirty="0">
                    <a:latin typeface="Tw Cen MT" panose="020B0602020104020603" pitchFamily="34" charset="0"/>
                  </a:rPr>
                  <a:t>Displaying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98779D-545C-4D3F-F196-0163582048B1}"/>
                </a:ext>
              </a:extLst>
            </p:cNvPr>
            <p:cNvGrpSpPr/>
            <p:nvPr/>
          </p:nvGrpSpPr>
          <p:grpSpPr>
            <a:xfrm>
              <a:off x="6096000" y="3926596"/>
              <a:ext cx="3392128" cy="605029"/>
              <a:chOff x="6096000" y="4535648"/>
              <a:chExt cx="3392128" cy="60502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F7D2ABC-3E6B-95C3-8E4D-AE40BEE038D7}"/>
                  </a:ext>
                </a:extLst>
              </p:cNvPr>
              <p:cNvSpPr/>
              <p:nvPr/>
            </p:nvSpPr>
            <p:spPr>
              <a:xfrm>
                <a:off x="6096000" y="4535648"/>
                <a:ext cx="609600" cy="60502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8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5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65C78-366F-E198-B32B-03905CF5BCC7}"/>
                  </a:ext>
                </a:extLst>
              </p:cNvPr>
              <p:cNvSpPr txBox="1"/>
              <p:nvPr/>
            </p:nvSpPr>
            <p:spPr>
              <a:xfrm>
                <a:off x="6803922" y="4576552"/>
                <a:ext cx="26842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800" dirty="0">
                    <a:latin typeface="Tw Cen MT" panose="020B0602020104020603" pitchFamily="34" charset="0"/>
                  </a:rPr>
                  <a:t>Programming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B161A8D-5C4D-FDDB-9530-E60343AFDE96}"/>
                </a:ext>
              </a:extLst>
            </p:cNvPr>
            <p:cNvGrpSpPr/>
            <p:nvPr/>
          </p:nvGrpSpPr>
          <p:grpSpPr>
            <a:xfrm>
              <a:off x="6096000" y="4759383"/>
              <a:ext cx="3392128" cy="605029"/>
              <a:chOff x="6096000" y="5494102"/>
              <a:chExt cx="3392128" cy="605029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4B202BB-0F82-D5A9-EBE9-869A49A6F628}"/>
                  </a:ext>
                </a:extLst>
              </p:cNvPr>
              <p:cNvSpPr/>
              <p:nvPr/>
            </p:nvSpPr>
            <p:spPr>
              <a:xfrm>
                <a:off x="6096000" y="5494102"/>
                <a:ext cx="609600" cy="60502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8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6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E2BECD-1B62-D0E6-4406-8691145E66DE}"/>
                  </a:ext>
                </a:extLst>
              </p:cNvPr>
              <p:cNvSpPr txBox="1"/>
              <p:nvPr/>
            </p:nvSpPr>
            <p:spPr>
              <a:xfrm>
                <a:off x="6803922" y="5535006"/>
                <a:ext cx="26842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800" dirty="0">
                    <a:latin typeface="Tw Cen MT" panose="020B0602020104020603" pitchFamily="34" charset="0"/>
                  </a:rPr>
                  <a:t>Translators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FFB6754-341A-0418-7BCB-275BC43F8CA5}"/>
                </a:ext>
              </a:extLst>
            </p:cNvPr>
            <p:cNvGrpSpPr/>
            <p:nvPr/>
          </p:nvGrpSpPr>
          <p:grpSpPr>
            <a:xfrm>
              <a:off x="6096000" y="5592170"/>
              <a:ext cx="3392128" cy="605029"/>
              <a:chOff x="6096000" y="6452556"/>
              <a:chExt cx="3392128" cy="60502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EFD9573-1057-74E6-B9DC-09F91F530C1A}"/>
                  </a:ext>
                </a:extLst>
              </p:cNvPr>
              <p:cNvSpPr/>
              <p:nvPr/>
            </p:nvSpPr>
            <p:spPr>
              <a:xfrm>
                <a:off x="6096000" y="6452556"/>
                <a:ext cx="609600" cy="60502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28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7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080383-0469-FA32-BEC1-CF9739478579}"/>
                  </a:ext>
                </a:extLst>
              </p:cNvPr>
              <p:cNvSpPr txBox="1"/>
              <p:nvPr/>
            </p:nvSpPr>
            <p:spPr>
              <a:xfrm>
                <a:off x="6803922" y="6493460"/>
                <a:ext cx="26842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2800" dirty="0">
                    <a:latin typeface="Tw Cen MT" panose="020B0602020104020603" pitchFamily="34" charset="0"/>
                  </a:rPr>
                  <a:t>IDE and Editors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076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81F191-2A28-B8BC-A91D-25C57E0ACC00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2A78D-1C2C-C42F-C210-22A32BD6AA0C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B4D40D-7ECA-F4B8-2923-6696C31E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00" y="1705170"/>
            <a:ext cx="5516025" cy="3678485"/>
          </a:xfrm>
          <a:prstGeom prst="rect">
            <a:avLst/>
          </a:prstGeom>
          <a:noFill/>
          <a:ln w="12700"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62CD102-78D1-7577-C714-AC636A344B24}"/>
              </a:ext>
            </a:extLst>
          </p:cNvPr>
          <p:cNvSpPr/>
          <p:nvPr/>
        </p:nvSpPr>
        <p:spPr>
          <a:xfrm>
            <a:off x="1688038" y="5202825"/>
            <a:ext cx="3825980" cy="699531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Hardware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E556FE-CFAF-8541-2CC3-23ED37969255}"/>
              </a:ext>
            </a:extLst>
          </p:cNvPr>
          <p:cNvSpPr/>
          <p:nvPr/>
        </p:nvSpPr>
        <p:spPr>
          <a:xfrm>
            <a:off x="1688038" y="4503294"/>
            <a:ext cx="3825980" cy="699531"/>
          </a:xfrm>
          <a:prstGeom prst="roundRect">
            <a:avLst/>
          </a:prstGeom>
          <a:solidFill>
            <a:srgbClr val="25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Machine Language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BD30D4-B575-AFB7-F1FC-354F435BE82A}"/>
              </a:ext>
            </a:extLst>
          </p:cNvPr>
          <p:cNvSpPr/>
          <p:nvPr/>
        </p:nvSpPr>
        <p:spPr>
          <a:xfrm>
            <a:off x="1688038" y="3803763"/>
            <a:ext cx="3825980" cy="699531"/>
          </a:xfrm>
          <a:prstGeom prst="roundRect">
            <a:avLst/>
          </a:prstGeom>
          <a:solidFill>
            <a:srgbClr val="235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Assembly Language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CF636D-07DF-21A7-33B3-097AFD98431E}"/>
              </a:ext>
            </a:extLst>
          </p:cNvPr>
          <p:cNvSpPr/>
          <p:nvPr/>
        </p:nvSpPr>
        <p:spPr>
          <a:xfrm>
            <a:off x="1688038" y="3104232"/>
            <a:ext cx="3825980" cy="699531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Middle Level Language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714684-C703-BB41-C10B-F48103964171}"/>
              </a:ext>
            </a:extLst>
          </p:cNvPr>
          <p:cNvSpPr/>
          <p:nvPr/>
        </p:nvSpPr>
        <p:spPr>
          <a:xfrm>
            <a:off x="1688038" y="2404701"/>
            <a:ext cx="3825980" cy="699531"/>
          </a:xfrm>
          <a:prstGeom prst="roundRect">
            <a:avLst/>
          </a:prstGeom>
          <a:solidFill>
            <a:srgbClr val="1F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High Level Language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E0FDB0-E617-A566-1AF0-5885E55561CA}"/>
              </a:ext>
            </a:extLst>
          </p:cNvPr>
          <p:cNvSpPr/>
          <p:nvPr/>
        </p:nvSpPr>
        <p:spPr>
          <a:xfrm>
            <a:off x="1688038" y="1705170"/>
            <a:ext cx="3825980" cy="6995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Interpreted Language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174CCC26-55D6-7BB1-EC3C-801D16A6C3C2}"/>
              </a:ext>
            </a:extLst>
          </p:cNvPr>
          <p:cNvSpPr/>
          <p:nvPr/>
        </p:nvSpPr>
        <p:spPr>
          <a:xfrm>
            <a:off x="1312873" y="1705170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8C07F130-FE06-3706-BB80-0ED1D7EDD03D}"/>
              </a:ext>
            </a:extLst>
          </p:cNvPr>
          <p:cNvSpPr/>
          <p:nvPr/>
        </p:nvSpPr>
        <p:spPr>
          <a:xfrm>
            <a:off x="1312873" y="3803763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5429C-E7C5-2B7D-7211-9A8161AF6448}"/>
              </a:ext>
            </a:extLst>
          </p:cNvPr>
          <p:cNvSpPr txBox="1"/>
          <p:nvPr/>
        </p:nvSpPr>
        <p:spPr>
          <a:xfrm rot="16200000">
            <a:off x="-149959" y="4529893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Low Level Programing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62E559-5BB4-A63D-EC20-6F64C9FCC34D}"/>
              </a:ext>
            </a:extLst>
          </p:cNvPr>
          <p:cNvSpPr txBox="1"/>
          <p:nvPr/>
        </p:nvSpPr>
        <p:spPr>
          <a:xfrm rot="16200000">
            <a:off x="-149959" y="2431300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High Level Programing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A9DA794-EA07-5E18-EB19-B5608B783EE2}"/>
              </a:ext>
            </a:extLst>
          </p:cNvPr>
          <p:cNvSpPr/>
          <p:nvPr/>
        </p:nvSpPr>
        <p:spPr>
          <a:xfrm>
            <a:off x="1697538" y="5202825"/>
            <a:ext cx="3825980" cy="699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8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81F191-2A28-B8BC-A91D-25C57E0ACC00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2A78D-1C2C-C42F-C210-22A32BD6AA0C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2E615E-CD78-B43D-5E75-F1A98E93D996}"/>
              </a:ext>
            </a:extLst>
          </p:cNvPr>
          <p:cNvSpPr/>
          <p:nvPr/>
        </p:nvSpPr>
        <p:spPr>
          <a:xfrm>
            <a:off x="1688038" y="5202825"/>
            <a:ext cx="3825980" cy="699531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Hardware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B38688-BCF3-A3F2-A539-B25539FEF07E}"/>
              </a:ext>
            </a:extLst>
          </p:cNvPr>
          <p:cNvSpPr/>
          <p:nvPr/>
        </p:nvSpPr>
        <p:spPr>
          <a:xfrm>
            <a:off x="1688038" y="4503294"/>
            <a:ext cx="3825980" cy="699531"/>
          </a:xfrm>
          <a:prstGeom prst="roundRect">
            <a:avLst/>
          </a:prstGeom>
          <a:solidFill>
            <a:srgbClr val="25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Machine Language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E19EB9-3493-02B7-D2A1-95DC56220437}"/>
              </a:ext>
            </a:extLst>
          </p:cNvPr>
          <p:cNvSpPr/>
          <p:nvPr/>
        </p:nvSpPr>
        <p:spPr>
          <a:xfrm>
            <a:off x="1688038" y="3803763"/>
            <a:ext cx="3825980" cy="699531"/>
          </a:xfrm>
          <a:prstGeom prst="roundRect">
            <a:avLst/>
          </a:prstGeom>
          <a:solidFill>
            <a:srgbClr val="235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Assembly Language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72EB6B-0778-662F-CED1-190A2A2660B0}"/>
              </a:ext>
            </a:extLst>
          </p:cNvPr>
          <p:cNvSpPr/>
          <p:nvPr/>
        </p:nvSpPr>
        <p:spPr>
          <a:xfrm>
            <a:off x="1688038" y="3104232"/>
            <a:ext cx="3825980" cy="699531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Middle Level Language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7E0B7E-A95F-625A-3D2D-6E85C6952E52}"/>
              </a:ext>
            </a:extLst>
          </p:cNvPr>
          <p:cNvSpPr/>
          <p:nvPr/>
        </p:nvSpPr>
        <p:spPr>
          <a:xfrm>
            <a:off x="1688038" y="2404701"/>
            <a:ext cx="3825980" cy="699531"/>
          </a:xfrm>
          <a:prstGeom prst="roundRect">
            <a:avLst/>
          </a:prstGeom>
          <a:solidFill>
            <a:srgbClr val="1F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High Level Language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4B9FCD-C04E-C25E-ABA5-A952697629EF}"/>
              </a:ext>
            </a:extLst>
          </p:cNvPr>
          <p:cNvSpPr/>
          <p:nvPr/>
        </p:nvSpPr>
        <p:spPr>
          <a:xfrm>
            <a:off x="1688038" y="1705170"/>
            <a:ext cx="3825980" cy="6995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Interpreted Language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140EE75-692A-376F-FEBA-DCB6B6E28E12}"/>
              </a:ext>
            </a:extLst>
          </p:cNvPr>
          <p:cNvSpPr/>
          <p:nvPr/>
        </p:nvSpPr>
        <p:spPr>
          <a:xfrm>
            <a:off x="1312873" y="1705170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21C1462-56C4-88DF-4906-B1748338B934}"/>
              </a:ext>
            </a:extLst>
          </p:cNvPr>
          <p:cNvSpPr/>
          <p:nvPr/>
        </p:nvSpPr>
        <p:spPr>
          <a:xfrm>
            <a:off x="1312873" y="3803763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CF779-F3C8-1C11-EBE3-86A9974C4216}"/>
              </a:ext>
            </a:extLst>
          </p:cNvPr>
          <p:cNvSpPr txBox="1"/>
          <p:nvPr/>
        </p:nvSpPr>
        <p:spPr>
          <a:xfrm rot="16200000">
            <a:off x="-149959" y="4529893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Low Level Programing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5BE394-C6F4-EE1E-A585-E69506A6BFA5}"/>
              </a:ext>
            </a:extLst>
          </p:cNvPr>
          <p:cNvSpPr txBox="1"/>
          <p:nvPr/>
        </p:nvSpPr>
        <p:spPr>
          <a:xfrm rot="16200000">
            <a:off x="-149959" y="2431300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High Level Programing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1D658E-3692-DFA0-EAD2-C1BF2A032335}"/>
              </a:ext>
            </a:extLst>
          </p:cNvPr>
          <p:cNvSpPr/>
          <p:nvPr/>
        </p:nvSpPr>
        <p:spPr>
          <a:xfrm>
            <a:off x="1688038" y="4503294"/>
            <a:ext cx="3825980" cy="699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>
              <a:latin typeface="Tw Cen MT" panose="020B06020201040206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445EA-2184-0452-DAA2-F3FAC8167E93}"/>
              </a:ext>
            </a:extLst>
          </p:cNvPr>
          <p:cNvSpPr txBox="1"/>
          <p:nvPr/>
        </p:nvSpPr>
        <p:spPr>
          <a:xfrm>
            <a:off x="5905500" y="904999"/>
            <a:ext cx="59517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PT" sz="1100" dirty="0">
              <a:solidFill>
                <a:srgbClr val="253E4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25F560-208E-DE37-C53C-7321BAE2FA4F}"/>
              </a:ext>
            </a:extLst>
          </p:cNvPr>
          <p:cNvSpPr txBox="1"/>
          <p:nvPr/>
        </p:nvSpPr>
        <p:spPr>
          <a:xfrm>
            <a:off x="5867400" y="1705170"/>
            <a:ext cx="5951706" cy="3539430"/>
          </a:xfrm>
          <a:prstGeom prst="rect">
            <a:avLst/>
          </a:prstGeom>
          <a:noFill/>
          <a:ln w="12700">
            <a:solidFill>
              <a:srgbClr val="262626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 0011 0000 0000 0000      	; load at x3000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X3000 0010 001 0 0000 0110     ; LD R1, x006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x3001 0110 010 001 000000      ; LDR R2, R1, #0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x3002 0000 010 0 0000 0101     ; </a:t>
            </a:r>
            <a:r>
              <a:rPr lang="en-US" sz="1600" i="0" u="none" strike="noStrike" dirty="0" err="1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BRz</a:t>
            </a: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 x005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      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      ; repeating statements go here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      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x3003 0001 001 001 1 00001     ; ADD R1, R1, #1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x3004 0000 111 0 0000 0001     ; </a:t>
            </a:r>
            <a:r>
              <a:rPr lang="en-US" sz="1600" i="0" u="none" strike="noStrike" dirty="0" err="1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BRnzp</a:t>
            </a: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 x001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x3005 1111 0000 0010 0101      ; HALT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       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      ; data section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      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i="0" u="none" strike="noStrike" dirty="0">
                <a:solidFill>
                  <a:srgbClr val="253E47"/>
                </a:solidFill>
                <a:effectLst/>
                <a:latin typeface="Tw Cen MT" panose="020B0602020104020603" pitchFamily="34" charset="0"/>
              </a:rPr>
              <a:t>x3006 0100 0000 0000 0000      ; x4000</a:t>
            </a:r>
            <a:endParaRPr lang="pt-PT" sz="1100" dirty="0">
              <a:solidFill>
                <a:srgbClr val="253E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8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81F191-2A28-B8BC-A91D-25C57E0ACC00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2A78D-1C2C-C42F-C210-22A32BD6AA0C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BDBB75-295F-4C6D-91EA-F1895D0569C0}"/>
              </a:ext>
            </a:extLst>
          </p:cNvPr>
          <p:cNvSpPr txBox="1"/>
          <p:nvPr/>
        </p:nvSpPr>
        <p:spPr>
          <a:xfrm>
            <a:off x="5867400" y="1702069"/>
            <a:ext cx="5951706" cy="4154984"/>
          </a:xfrm>
          <a:prstGeom prst="rect">
            <a:avLst/>
          </a:prstGeom>
          <a:noFill/>
          <a:ln>
            <a:solidFill>
              <a:srgbClr val="23576B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      .top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; add num1 to num2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mov di,num1+digits-1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mov si,num2+digits-1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mov cx,digits ; 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call AddNumbers ; num2 += num1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mov bp,num2 ;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call PrintLine ;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dec dword [term] ; decrement loop counter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jz .done ;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t-PT" sz="1600" b="0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</a:b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; add num2 to num1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mov di,num2+digits-1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mov si,num1+digits-1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mov cx,digits ;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PT" sz="1600" b="0" i="0" u="none" strike="noStrike" dirty="0">
                <a:solidFill>
                  <a:srgbClr val="23576B"/>
                </a:solidFill>
                <a:effectLst/>
                <a:latin typeface="Tw Cen MT" panose="020B0602020104020603" pitchFamily="34" charset="0"/>
              </a:rPr>
              <a:t>call AddNumbers ; num1 += num2</a:t>
            </a:r>
            <a:endParaRPr lang="pt-PT" sz="1600" b="0" dirty="0">
              <a:solidFill>
                <a:srgbClr val="23576B"/>
              </a:solidFill>
              <a:effectLst/>
              <a:latin typeface="Tw Cen MT" panose="020B06020201040206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2BD45DE-8E5A-AC01-B704-6CCCAF1B7864}"/>
              </a:ext>
            </a:extLst>
          </p:cNvPr>
          <p:cNvSpPr/>
          <p:nvPr/>
        </p:nvSpPr>
        <p:spPr>
          <a:xfrm>
            <a:off x="1688038" y="5202825"/>
            <a:ext cx="3825980" cy="699531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Hardware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644A4D-AF80-833B-6838-F047751C541A}"/>
              </a:ext>
            </a:extLst>
          </p:cNvPr>
          <p:cNvSpPr/>
          <p:nvPr/>
        </p:nvSpPr>
        <p:spPr>
          <a:xfrm>
            <a:off x="1688038" y="4503294"/>
            <a:ext cx="3825980" cy="699531"/>
          </a:xfrm>
          <a:prstGeom prst="roundRect">
            <a:avLst/>
          </a:prstGeom>
          <a:solidFill>
            <a:srgbClr val="25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Machine Language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95E76FA-2EAC-64A0-3370-7D2C818A190F}"/>
              </a:ext>
            </a:extLst>
          </p:cNvPr>
          <p:cNvSpPr/>
          <p:nvPr/>
        </p:nvSpPr>
        <p:spPr>
          <a:xfrm>
            <a:off x="1688038" y="3803763"/>
            <a:ext cx="3825980" cy="699531"/>
          </a:xfrm>
          <a:prstGeom prst="roundRect">
            <a:avLst/>
          </a:prstGeom>
          <a:solidFill>
            <a:srgbClr val="235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Assembly Language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C5F00F-BF25-1EE4-644D-EB2B49578283}"/>
              </a:ext>
            </a:extLst>
          </p:cNvPr>
          <p:cNvSpPr/>
          <p:nvPr/>
        </p:nvSpPr>
        <p:spPr>
          <a:xfrm>
            <a:off x="1688038" y="3104232"/>
            <a:ext cx="3825980" cy="699531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Middle Level Language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FFBD35E-62B6-48FF-9216-EA0419D7C18D}"/>
              </a:ext>
            </a:extLst>
          </p:cNvPr>
          <p:cNvSpPr/>
          <p:nvPr/>
        </p:nvSpPr>
        <p:spPr>
          <a:xfrm>
            <a:off x="1688038" y="2404701"/>
            <a:ext cx="3825980" cy="699531"/>
          </a:xfrm>
          <a:prstGeom prst="roundRect">
            <a:avLst/>
          </a:prstGeom>
          <a:solidFill>
            <a:srgbClr val="1F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High Level Language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98209C-A754-6119-7DE1-65C88213E8C6}"/>
              </a:ext>
            </a:extLst>
          </p:cNvPr>
          <p:cNvSpPr/>
          <p:nvPr/>
        </p:nvSpPr>
        <p:spPr>
          <a:xfrm>
            <a:off x="1688038" y="1705170"/>
            <a:ext cx="3825980" cy="6995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Interpreted Language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02E27E2-ABEC-A170-0630-B46422D63F8E}"/>
              </a:ext>
            </a:extLst>
          </p:cNvPr>
          <p:cNvSpPr/>
          <p:nvPr/>
        </p:nvSpPr>
        <p:spPr>
          <a:xfrm>
            <a:off x="1312873" y="1705170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91940896-0932-25BC-AD49-D1216F6FBE7D}"/>
              </a:ext>
            </a:extLst>
          </p:cNvPr>
          <p:cNvSpPr/>
          <p:nvPr/>
        </p:nvSpPr>
        <p:spPr>
          <a:xfrm>
            <a:off x="1312873" y="3803763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3AAD8C-AE86-4B4F-C8A1-9E65E295E3B5}"/>
              </a:ext>
            </a:extLst>
          </p:cNvPr>
          <p:cNvSpPr txBox="1"/>
          <p:nvPr/>
        </p:nvSpPr>
        <p:spPr>
          <a:xfrm rot="16200000">
            <a:off x="-149959" y="4529893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Low Level Programing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1C793-7D3C-CC91-FDE5-F2364980D9E3}"/>
              </a:ext>
            </a:extLst>
          </p:cNvPr>
          <p:cNvSpPr txBox="1"/>
          <p:nvPr/>
        </p:nvSpPr>
        <p:spPr>
          <a:xfrm rot="16200000">
            <a:off x="-149959" y="2431300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High Level Programing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2F82A3F-D9D1-A086-0954-D2AF3B630527}"/>
              </a:ext>
            </a:extLst>
          </p:cNvPr>
          <p:cNvSpPr/>
          <p:nvPr/>
        </p:nvSpPr>
        <p:spPr>
          <a:xfrm>
            <a:off x="1706106" y="3779561"/>
            <a:ext cx="3825980" cy="699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5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81F191-2A28-B8BC-A91D-25C57E0ACC00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2A78D-1C2C-C42F-C210-22A32BD6AA0C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442248-3969-E1AF-7BE8-565FE647326F}"/>
              </a:ext>
            </a:extLst>
          </p:cNvPr>
          <p:cNvSpPr txBox="1"/>
          <p:nvPr/>
        </p:nvSpPr>
        <p:spPr>
          <a:xfrm>
            <a:off x="5867400" y="1702069"/>
            <a:ext cx="5951706" cy="4031873"/>
          </a:xfrm>
          <a:prstGeom prst="rect">
            <a:avLst/>
          </a:prstGeom>
          <a:noFill/>
          <a:ln>
            <a:solidFill>
              <a:srgbClr val="23576B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#include &lt;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stdio.h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int main()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{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double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firstNumber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,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secondNumber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, product;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printf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("Enter two numbers: ");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// Stores two floating point numbers in variable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firstNumber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and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secondNumber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respectively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scanf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("%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lf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%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lf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", &amp;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firstNumber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, &amp;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secondNumber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);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// Performs multiplication and stores the result in variable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productOfTwoNumbers</a:t>
            </a:r>
            <a:endParaRPr lang="en-US" sz="1600" b="0" i="0" u="none" strike="noStrike" dirty="0">
              <a:solidFill>
                <a:srgbClr val="216F8C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product =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firstNumber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*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secondNumber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; 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// Result up to 2 decimal point is displayed using %.2lf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printf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("Product = %.2lf", product);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return 0;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}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6AE474-EB72-317F-8190-6338221C8E72}"/>
              </a:ext>
            </a:extLst>
          </p:cNvPr>
          <p:cNvSpPr/>
          <p:nvPr/>
        </p:nvSpPr>
        <p:spPr>
          <a:xfrm>
            <a:off x="1688038" y="5202825"/>
            <a:ext cx="3825980" cy="699531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Hardware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295AE0-4D09-5B97-6870-C3475B47ECCE}"/>
              </a:ext>
            </a:extLst>
          </p:cNvPr>
          <p:cNvSpPr/>
          <p:nvPr/>
        </p:nvSpPr>
        <p:spPr>
          <a:xfrm>
            <a:off x="1688038" y="4503294"/>
            <a:ext cx="3825980" cy="699531"/>
          </a:xfrm>
          <a:prstGeom prst="roundRect">
            <a:avLst/>
          </a:prstGeom>
          <a:solidFill>
            <a:srgbClr val="25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Machine Language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ED18B-E4D3-0176-7515-46DDDDF11F1B}"/>
              </a:ext>
            </a:extLst>
          </p:cNvPr>
          <p:cNvSpPr/>
          <p:nvPr/>
        </p:nvSpPr>
        <p:spPr>
          <a:xfrm>
            <a:off x="1688038" y="3803763"/>
            <a:ext cx="3825980" cy="699531"/>
          </a:xfrm>
          <a:prstGeom prst="roundRect">
            <a:avLst/>
          </a:prstGeom>
          <a:solidFill>
            <a:srgbClr val="235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Assembly Language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EA8AF6-941D-A50A-5D01-607E27BBE508}"/>
              </a:ext>
            </a:extLst>
          </p:cNvPr>
          <p:cNvSpPr/>
          <p:nvPr/>
        </p:nvSpPr>
        <p:spPr>
          <a:xfrm>
            <a:off x="1688038" y="3104232"/>
            <a:ext cx="3825980" cy="699531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Middle Level Language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505A910-F3EA-BDD7-38C2-484F2D22A5D7}"/>
              </a:ext>
            </a:extLst>
          </p:cNvPr>
          <p:cNvSpPr/>
          <p:nvPr/>
        </p:nvSpPr>
        <p:spPr>
          <a:xfrm>
            <a:off x="1688038" y="2404701"/>
            <a:ext cx="3825980" cy="699531"/>
          </a:xfrm>
          <a:prstGeom prst="roundRect">
            <a:avLst/>
          </a:prstGeom>
          <a:solidFill>
            <a:srgbClr val="1F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High Level Language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89D5242-A343-A8D1-45DD-8D0B03437FE1}"/>
              </a:ext>
            </a:extLst>
          </p:cNvPr>
          <p:cNvSpPr/>
          <p:nvPr/>
        </p:nvSpPr>
        <p:spPr>
          <a:xfrm>
            <a:off x="1688038" y="1705170"/>
            <a:ext cx="3825980" cy="6995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Interpreted Language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C16E4BA6-38D2-C09A-9FC9-CE34A59B3E61}"/>
              </a:ext>
            </a:extLst>
          </p:cNvPr>
          <p:cNvSpPr/>
          <p:nvPr/>
        </p:nvSpPr>
        <p:spPr>
          <a:xfrm>
            <a:off x="1312873" y="1705170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E43A8A7C-6C1A-D0C1-B85E-2725865CAC19}"/>
              </a:ext>
            </a:extLst>
          </p:cNvPr>
          <p:cNvSpPr/>
          <p:nvPr/>
        </p:nvSpPr>
        <p:spPr>
          <a:xfrm>
            <a:off x="1312873" y="3803763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3D091F-98A3-9995-F768-17067D7A1E02}"/>
              </a:ext>
            </a:extLst>
          </p:cNvPr>
          <p:cNvSpPr txBox="1"/>
          <p:nvPr/>
        </p:nvSpPr>
        <p:spPr>
          <a:xfrm rot="16200000">
            <a:off x="-149959" y="4529893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Low Level Programing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A99F3-821D-989E-07F7-F4C96DDE0820}"/>
              </a:ext>
            </a:extLst>
          </p:cNvPr>
          <p:cNvSpPr txBox="1"/>
          <p:nvPr/>
        </p:nvSpPr>
        <p:spPr>
          <a:xfrm rot="16200000">
            <a:off x="-149959" y="2431300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High Level Programing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6D0719C-C3D5-C7D5-739E-CBDAE5FD4F98}"/>
              </a:ext>
            </a:extLst>
          </p:cNvPr>
          <p:cNvSpPr/>
          <p:nvPr/>
        </p:nvSpPr>
        <p:spPr>
          <a:xfrm>
            <a:off x="1667049" y="3104232"/>
            <a:ext cx="3825980" cy="699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138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81F191-2A28-B8BC-A91D-25C57E0ACC00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2A78D-1C2C-C42F-C210-22A32BD6AA0C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3AF26A-7131-29EF-0CBD-F6CAF0DCB0D3}"/>
              </a:ext>
            </a:extLst>
          </p:cNvPr>
          <p:cNvSpPr/>
          <p:nvPr/>
        </p:nvSpPr>
        <p:spPr>
          <a:xfrm>
            <a:off x="1688038" y="5202825"/>
            <a:ext cx="3825980" cy="699531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Hardware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A210E8-918D-3FD8-1C8F-EA6E55BCB567}"/>
              </a:ext>
            </a:extLst>
          </p:cNvPr>
          <p:cNvSpPr/>
          <p:nvPr/>
        </p:nvSpPr>
        <p:spPr>
          <a:xfrm>
            <a:off x="1688038" y="4503294"/>
            <a:ext cx="3825980" cy="699531"/>
          </a:xfrm>
          <a:prstGeom prst="roundRect">
            <a:avLst/>
          </a:prstGeom>
          <a:solidFill>
            <a:srgbClr val="25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Machine Language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B43D99E-C8AC-03BE-3121-023CB2CD6FDD}"/>
              </a:ext>
            </a:extLst>
          </p:cNvPr>
          <p:cNvSpPr/>
          <p:nvPr/>
        </p:nvSpPr>
        <p:spPr>
          <a:xfrm>
            <a:off x="1688038" y="3803763"/>
            <a:ext cx="3825980" cy="699531"/>
          </a:xfrm>
          <a:prstGeom prst="roundRect">
            <a:avLst/>
          </a:prstGeom>
          <a:solidFill>
            <a:srgbClr val="235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Assembly Language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C908C3-A12A-55F8-39B4-AA4007B4394A}"/>
              </a:ext>
            </a:extLst>
          </p:cNvPr>
          <p:cNvSpPr/>
          <p:nvPr/>
        </p:nvSpPr>
        <p:spPr>
          <a:xfrm>
            <a:off x="1688038" y="3104232"/>
            <a:ext cx="3825980" cy="699531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Middle Level Language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2222CB-7A48-4231-1230-34E3B3E0CFBD}"/>
              </a:ext>
            </a:extLst>
          </p:cNvPr>
          <p:cNvSpPr/>
          <p:nvPr/>
        </p:nvSpPr>
        <p:spPr>
          <a:xfrm>
            <a:off x="1688038" y="2404701"/>
            <a:ext cx="3825980" cy="699531"/>
          </a:xfrm>
          <a:prstGeom prst="roundRect">
            <a:avLst/>
          </a:prstGeom>
          <a:solidFill>
            <a:srgbClr val="1F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High Level Language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58F4E24-8243-83D2-3443-318CDA1CE825}"/>
              </a:ext>
            </a:extLst>
          </p:cNvPr>
          <p:cNvSpPr/>
          <p:nvPr/>
        </p:nvSpPr>
        <p:spPr>
          <a:xfrm>
            <a:off x="1688038" y="1705170"/>
            <a:ext cx="3825980" cy="6995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Interpreted Language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63E09BB5-22D1-2265-7F61-842A3B9F2080}"/>
              </a:ext>
            </a:extLst>
          </p:cNvPr>
          <p:cNvSpPr/>
          <p:nvPr/>
        </p:nvSpPr>
        <p:spPr>
          <a:xfrm>
            <a:off x="1312873" y="1705170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D62CCDBA-BACF-8AF2-1E3F-0DF42BE9C20C}"/>
              </a:ext>
            </a:extLst>
          </p:cNvPr>
          <p:cNvSpPr/>
          <p:nvPr/>
        </p:nvSpPr>
        <p:spPr>
          <a:xfrm>
            <a:off x="1312873" y="3803763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41188-6877-9A00-44A2-A21C23E9B5F6}"/>
              </a:ext>
            </a:extLst>
          </p:cNvPr>
          <p:cNvSpPr txBox="1"/>
          <p:nvPr/>
        </p:nvSpPr>
        <p:spPr>
          <a:xfrm rot="16200000">
            <a:off x="-149959" y="4529893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Low Level Programing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9F38E9-EF47-20D8-DDA6-5BA9ED64D3A5}"/>
              </a:ext>
            </a:extLst>
          </p:cNvPr>
          <p:cNvSpPr txBox="1"/>
          <p:nvPr/>
        </p:nvSpPr>
        <p:spPr>
          <a:xfrm rot="16200000">
            <a:off x="-149959" y="2431300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High Level Programing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EC4539-4E71-90C9-0AAE-8AEC970CB28A}"/>
              </a:ext>
            </a:extLst>
          </p:cNvPr>
          <p:cNvSpPr/>
          <p:nvPr/>
        </p:nvSpPr>
        <p:spPr>
          <a:xfrm>
            <a:off x="1697538" y="2404699"/>
            <a:ext cx="3825980" cy="699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>
              <a:latin typeface="Tw Cen MT" panose="020B06020201040206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E5605E-48B9-369D-D323-2A1CA15C3AEC}"/>
              </a:ext>
            </a:extLst>
          </p:cNvPr>
          <p:cNvSpPr txBox="1"/>
          <p:nvPr/>
        </p:nvSpPr>
        <p:spPr>
          <a:xfrm>
            <a:off x="5867400" y="1702069"/>
            <a:ext cx="5951706" cy="4031873"/>
          </a:xfrm>
          <a:prstGeom prst="rect">
            <a:avLst/>
          </a:prstGeom>
          <a:noFill/>
          <a:ln>
            <a:solidFill>
              <a:srgbClr val="23576B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public class Fibonacci {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216F8C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public static void main(String[]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args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) {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216F8C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int n = 10, t1 = 0, t2 = 1;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System.out.print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("First " + n + " terms: ");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216F8C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for (int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i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= 1;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i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&lt;= n; ++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i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{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   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System.out.print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(t1 + " + ");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    int sum = t1 + t2;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    t1 = t2;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    t2 = sum;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}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}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424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81F191-2A28-B8BC-A91D-25C57E0ACC00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2A78D-1C2C-C42F-C210-22A32BD6AA0C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0E0ADC-B6A3-7A3C-6049-326541B25789}"/>
              </a:ext>
            </a:extLst>
          </p:cNvPr>
          <p:cNvSpPr/>
          <p:nvPr/>
        </p:nvSpPr>
        <p:spPr>
          <a:xfrm>
            <a:off x="1688038" y="5202825"/>
            <a:ext cx="3825980" cy="699531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Hardware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09628E-5CDC-0A92-E9DA-11EB68099B5A}"/>
              </a:ext>
            </a:extLst>
          </p:cNvPr>
          <p:cNvSpPr/>
          <p:nvPr/>
        </p:nvSpPr>
        <p:spPr>
          <a:xfrm>
            <a:off x="1688038" y="4503294"/>
            <a:ext cx="3825980" cy="699531"/>
          </a:xfrm>
          <a:prstGeom prst="roundRect">
            <a:avLst/>
          </a:prstGeom>
          <a:solidFill>
            <a:srgbClr val="25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Machine Language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D8A08C-15F9-8DA1-837E-1082043CC195}"/>
              </a:ext>
            </a:extLst>
          </p:cNvPr>
          <p:cNvSpPr/>
          <p:nvPr/>
        </p:nvSpPr>
        <p:spPr>
          <a:xfrm>
            <a:off x="1688038" y="3803763"/>
            <a:ext cx="3825980" cy="699531"/>
          </a:xfrm>
          <a:prstGeom prst="roundRect">
            <a:avLst/>
          </a:prstGeom>
          <a:solidFill>
            <a:srgbClr val="235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Assembly Language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34DB57A-3B60-18DC-0DB9-FE403C9A2565}"/>
              </a:ext>
            </a:extLst>
          </p:cNvPr>
          <p:cNvSpPr/>
          <p:nvPr/>
        </p:nvSpPr>
        <p:spPr>
          <a:xfrm>
            <a:off x="1688038" y="3104232"/>
            <a:ext cx="3825980" cy="699531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Middle Level Language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A3D9616-49D1-60A3-C3B3-2540586BCBC3}"/>
              </a:ext>
            </a:extLst>
          </p:cNvPr>
          <p:cNvSpPr/>
          <p:nvPr/>
        </p:nvSpPr>
        <p:spPr>
          <a:xfrm>
            <a:off x="1688038" y="2404701"/>
            <a:ext cx="3825980" cy="699531"/>
          </a:xfrm>
          <a:prstGeom prst="roundRect">
            <a:avLst/>
          </a:prstGeom>
          <a:solidFill>
            <a:srgbClr val="1F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High Level Language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A4C342-CA95-950C-E1BB-2394B3886351}"/>
              </a:ext>
            </a:extLst>
          </p:cNvPr>
          <p:cNvSpPr/>
          <p:nvPr/>
        </p:nvSpPr>
        <p:spPr>
          <a:xfrm>
            <a:off x="1688038" y="1705170"/>
            <a:ext cx="3825980" cy="6995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Interpreted Language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C7837CC-48C0-CC7F-7020-EDC7744BFEFB}"/>
              </a:ext>
            </a:extLst>
          </p:cNvPr>
          <p:cNvSpPr/>
          <p:nvPr/>
        </p:nvSpPr>
        <p:spPr>
          <a:xfrm>
            <a:off x="1312873" y="1705170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FA12CA34-339A-E603-CD21-8F223F0DB4F6}"/>
              </a:ext>
            </a:extLst>
          </p:cNvPr>
          <p:cNvSpPr/>
          <p:nvPr/>
        </p:nvSpPr>
        <p:spPr>
          <a:xfrm>
            <a:off x="1312873" y="3803763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A2721E-EC93-302E-6F6A-D7C9359F2B75}"/>
              </a:ext>
            </a:extLst>
          </p:cNvPr>
          <p:cNvSpPr txBox="1"/>
          <p:nvPr/>
        </p:nvSpPr>
        <p:spPr>
          <a:xfrm rot="16200000">
            <a:off x="-149959" y="4529893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Low Level Programing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91CA86-9B36-0AEB-20B1-091C62FB45A3}"/>
              </a:ext>
            </a:extLst>
          </p:cNvPr>
          <p:cNvSpPr txBox="1"/>
          <p:nvPr/>
        </p:nvSpPr>
        <p:spPr>
          <a:xfrm rot="16200000">
            <a:off x="-149959" y="2431300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High Level Programing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B1F238-9F1A-B6EE-A12F-3A81F9DA7BA6}"/>
              </a:ext>
            </a:extLst>
          </p:cNvPr>
          <p:cNvSpPr/>
          <p:nvPr/>
        </p:nvSpPr>
        <p:spPr>
          <a:xfrm>
            <a:off x="1706106" y="1713775"/>
            <a:ext cx="3825980" cy="69953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>
              <a:latin typeface="Tw Cen MT" panose="020B06020201040206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7DEF28-9AE6-36A3-C55C-83C6A9227133}"/>
              </a:ext>
            </a:extLst>
          </p:cNvPr>
          <p:cNvSpPr txBox="1"/>
          <p:nvPr/>
        </p:nvSpPr>
        <p:spPr>
          <a:xfrm>
            <a:off x="5867400" y="1702069"/>
            <a:ext cx="5951706" cy="4031873"/>
          </a:xfrm>
          <a:prstGeom prst="rect">
            <a:avLst/>
          </a:prstGeom>
          <a:noFill/>
          <a:ln>
            <a:solidFill>
              <a:srgbClr val="23576B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def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bubbleSort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(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arr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):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n =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len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(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arr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# Traverse through all array elements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for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i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in range(n):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# Last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i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elements are already in place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for j in range(0, n-i-1):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    # traverse the array from 0 to n-i-1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    # Swap if the element found is greater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    # than the next element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    if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arr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[j] &gt;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arr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[j+1] 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               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arr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[j],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arr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[j+1] =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arr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[j+1], </a:t>
            </a:r>
            <a:r>
              <a:rPr lang="en-US" sz="1600" b="0" i="0" u="none" strike="noStrike" dirty="0" err="1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arr</a:t>
            </a:r>
            <a:r>
              <a:rPr lang="en-US" sz="1600" b="0" i="0" u="none" strike="noStrike" dirty="0">
                <a:solidFill>
                  <a:srgbClr val="216F8C"/>
                </a:solidFill>
                <a:effectLst/>
                <a:latin typeface="Tw Cen MT" panose="020B0602020104020603" pitchFamily="34" charset="0"/>
              </a:rPr>
              <a:t>[j]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216F8C"/>
              </a:solidFill>
              <a:effectLst/>
              <a:latin typeface="Tw Cen MT" panose="020B06020201040206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solidFill>
                <a:srgbClr val="216F8C"/>
              </a:solidFill>
              <a:effectLst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53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81F191-2A28-B8BC-A91D-25C57E0ACC00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22A78D-1C2C-C42F-C210-22A32BD6AA0C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Programming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0E0ADC-B6A3-7A3C-6049-326541B25789}"/>
              </a:ext>
            </a:extLst>
          </p:cNvPr>
          <p:cNvSpPr/>
          <p:nvPr/>
        </p:nvSpPr>
        <p:spPr>
          <a:xfrm>
            <a:off x="1688038" y="5202825"/>
            <a:ext cx="3825980" cy="699531"/>
          </a:xfrm>
          <a:prstGeom prst="round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Hardware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09628E-5CDC-0A92-E9DA-11EB68099B5A}"/>
              </a:ext>
            </a:extLst>
          </p:cNvPr>
          <p:cNvSpPr/>
          <p:nvPr/>
        </p:nvSpPr>
        <p:spPr>
          <a:xfrm>
            <a:off x="1688038" y="4503294"/>
            <a:ext cx="3825980" cy="699531"/>
          </a:xfrm>
          <a:prstGeom prst="roundRect">
            <a:avLst/>
          </a:prstGeom>
          <a:solidFill>
            <a:srgbClr val="25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Machine Language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D8A08C-15F9-8DA1-837E-1082043CC195}"/>
              </a:ext>
            </a:extLst>
          </p:cNvPr>
          <p:cNvSpPr/>
          <p:nvPr/>
        </p:nvSpPr>
        <p:spPr>
          <a:xfrm>
            <a:off x="1688038" y="3803763"/>
            <a:ext cx="3825980" cy="699531"/>
          </a:xfrm>
          <a:prstGeom prst="roundRect">
            <a:avLst/>
          </a:prstGeom>
          <a:solidFill>
            <a:srgbClr val="235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Assembly Language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34DB57A-3B60-18DC-0DB9-FE403C9A2565}"/>
              </a:ext>
            </a:extLst>
          </p:cNvPr>
          <p:cNvSpPr/>
          <p:nvPr/>
        </p:nvSpPr>
        <p:spPr>
          <a:xfrm>
            <a:off x="1688038" y="3104232"/>
            <a:ext cx="3825980" cy="699531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Middle Level Language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A3D9616-49D1-60A3-C3B3-2540586BCBC3}"/>
              </a:ext>
            </a:extLst>
          </p:cNvPr>
          <p:cNvSpPr/>
          <p:nvPr/>
        </p:nvSpPr>
        <p:spPr>
          <a:xfrm>
            <a:off x="1688038" y="2404701"/>
            <a:ext cx="3825980" cy="699531"/>
          </a:xfrm>
          <a:prstGeom prst="roundRect">
            <a:avLst/>
          </a:prstGeom>
          <a:solidFill>
            <a:srgbClr val="1F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High Level Language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FA4C342-CA95-950C-E1BB-2394B3886351}"/>
              </a:ext>
            </a:extLst>
          </p:cNvPr>
          <p:cNvSpPr/>
          <p:nvPr/>
        </p:nvSpPr>
        <p:spPr>
          <a:xfrm>
            <a:off x="1688038" y="1705170"/>
            <a:ext cx="3825980" cy="69953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</a:rPr>
              <a:t>Interpreted Language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8C7837CC-48C0-CC7F-7020-EDC7744BFEFB}"/>
              </a:ext>
            </a:extLst>
          </p:cNvPr>
          <p:cNvSpPr/>
          <p:nvPr/>
        </p:nvSpPr>
        <p:spPr>
          <a:xfrm>
            <a:off x="1312873" y="1705170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FA12CA34-339A-E603-CD21-8F223F0DB4F6}"/>
              </a:ext>
            </a:extLst>
          </p:cNvPr>
          <p:cNvSpPr/>
          <p:nvPr/>
        </p:nvSpPr>
        <p:spPr>
          <a:xfrm>
            <a:off x="1312873" y="3803763"/>
            <a:ext cx="294294" cy="2098593"/>
          </a:xfrm>
          <a:prstGeom prst="leftBrace">
            <a:avLst>
              <a:gd name="adj1" fmla="val 58872"/>
              <a:gd name="adj2" fmla="val 5133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A2721E-EC93-302E-6F6A-D7C9359F2B75}"/>
              </a:ext>
            </a:extLst>
          </p:cNvPr>
          <p:cNvSpPr txBox="1"/>
          <p:nvPr/>
        </p:nvSpPr>
        <p:spPr>
          <a:xfrm rot="16200000">
            <a:off x="-149959" y="4529893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Low Level Programing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91CA86-9B36-0AEB-20B1-091C62FB45A3}"/>
              </a:ext>
            </a:extLst>
          </p:cNvPr>
          <p:cNvSpPr txBox="1"/>
          <p:nvPr/>
        </p:nvSpPr>
        <p:spPr>
          <a:xfrm rot="16200000">
            <a:off x="-149959" y="2431300"/>
            <a:ext cx="2098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rgbClr val="FF0000"/>
                </a:solidFill>
                <a:latin typeface="Tw Cen MT" panose="020B0602020104020603" pitchFamily="34" charset="0"/>
              </a:rPr>
              <a:t>High Level Programing</a:t>
            </a: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5C4A64C7-08D4-78C7-1B67-CDC0801E15F0}"/>
              </a:ext>
            </a:extLst>
          </p:cNvPr>
          <p:cNvSpPr/>
          <p:nvPr/>
        </p:nvSpPr>
        <p:spPr>
          <a:xfrm>
            <a:off x="6735800" y="2057400"/>
            <a:ext cx="390525" cy="3495675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BD23FCE8-FFDF-BE6A-4A2E-F98C44D2CD5D}"/>
              </a:ext>
            </a:extLst>
          </p:cNvPr>
          <p:cNvSpPr/>
          <p:nvPr/>
        </p:nvSpPr>
        <p:spPr>
          <a:xfrm>
            <a:off x="8612201" y="2057400"/>
            <a:ext cx="390525" cy="3495675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1E10AC8B-0A37-4C7E-1A57-DC0B7DC8DAA2}"/>
              </a:ext>
            </a:extLst>
          </p:cNvPr>
          <p:cNvSpPr/>
          <p:nvPr/>
        </p:nvSpPr>
        <p:spPr>
          <a:xfrm>
            <a:off x="10488602" y="2057400"/>
            <a:ext cx="390525" cy="3495675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BC3F-E0A2-66C1-2357-D2BCADBC5FE1}"/>
              </a:ext>
            </a:extLst>
          </p:cNvPr>
          <p:cNvSpPr txBox="1"/>
          <p:nvPr/>
        </p:nvSpPr>
        <p:spPr>
          <a:xfrm>
            <a:off x="5881766" y="1705170"/>
            <a:ext cx="209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rgbClr val="262626"/>
                </a:solidFill>
                <a:latin typeface="Tw Cen MT" panose="020B0602020104020603" pitchFamily="34" charset="0"/>
              </a:rPr>
              <a:t>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0B085-179D-58FC-082B-980A9FD543D8}"/>
              </a:ext>
            </a:extLst>
          </p:cNvPr>
          <p:cNvSpPr txBox="1"/>
          <p:nvPr/>
        </p:nvSpPr>
        <p:spPr>
          <a:xfrm>
            <a:off x="7758167" y="1705170"/>
            <a:ext cx="209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rgbClr val="262626"/>
                </a:solidFill>
                <a:latin typeface="Tw Cen MT" panose="020B0602020104020603" pitchFamily="34" charset="0"/>
              </a:rPr>
              <a:t>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9E076-7745-8FE1-A0D6-7C37F4A7E3C6}"/>
              </a:ext>
            </a:extLst>
          </p:cNvPr>
          <p:cNvSpPr txBox="1"/>
          <p:nvPr/>
        </p:nvSpPr>
        <p:spPr>
          <a:xfrm>
            <a:off x="9632951" y="1705170"/>
            <a:ext cx="209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rgbClr val="262626"/>
                </a:solidFill>
                <a:latin typeface="Tw Cen MT" panose="020B0602020104020603" pitchFamily="34" charset="0"/>
              </a:rPr>
              <a:t>High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CBEF4-7541-E954-8089-A088A4982257}"/>
              </a:ext>
            </a:extLst>
          </p:cNvPr>
          <p:cNvSpPr txBox="1"/>
          <p:nvPr/>
        </p:nvSpPr>
        <p:spPr>
          <a:xfrm>
            <a:off x="5881766" y="5502244"/>
            <a:ext cx="209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rgbClr val="262626"/>
                </a:solidFill>
                <a:latin typeface="Tw Cen MT" panose="020B0602020104020603" pitchFamily="34" charset="0"/>
              </a:rPr>
              <a:t>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705F2-B09F-A366-F3E6-ECAABAC26A7C}"/>
              </a:ext>
            </a:extLst>
          </p:cNvPr>
          <p:cNvSpPr txBox="1"/>
          <p:nvPr/>
        </p:nvSpPr>
        <p:spPr>
          <a:xfrm>
            <a:off x="7758167" y="5502244"/>
            <a:ext cx="209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rgbClr val="262626"/>
                </a:solidFill>
                <a:latin typeface="Tw Cen MT" panose="020B0602020104020603" pitchFamily="34" charset="0"/>
              </a:rPr>
              <a:t>High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FBE60A-4431-4C5E-1D1E-F25AE4729CFC}"/>
              </a:ext>
            </a:extLst>
          </p:cNvPr>
          <p:cNvSpPr txBox="1"/>
          <p:nvPr/>
        </p:nvSpPr>
        <p:spPr>
          <a:xfrm>
            <a:off x="9632951" y="5502244"/>
            <a:ext cx="2098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solidFill>
                  <a:srgbClr val="262626"/>
                </a:solidFill>
                <a:latin typeface="Tw Cen MT" panose="020B0602020104020603" pitchFamily="34" charset="0"/>
              </a:rPr>
              <a:t>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1EA52-48B2-BE2F-75FB-82F8E23B23B8}"/>
              </a:ext>
            </a:extLst>
          </p:cNvPr>
          <p:cNvSpPr txBox="1"/>
          <p:nvPr/>
        </p:nvSpPr>
        <p:spPr>
          <a:xfrm>
            <a:off x="6085756" y="3388262"/>
            <a:ext cx="169060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FF0000"/>
                </a:solidFill>
                <a:latin typeface="Tw Cen MT" panose="020B0602020104020603" pitchFamily="34" charset="0"/>
              </a:rPr>
              <a:t>Human Readability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4A7B0A-0118-7B9B-BBE7-4BBB6CB7CD9C}"/>
              </a:ext>
            </a:extLst>
          </p:cNvPr>
          <p:cNvSpPr txBox="1"/>
          <p:nvPr/>
        </p:nvSpPr>
        <p:spPr>
          <a:xfrm>
            <a:off x="7962157" y="3388261"/>
            <a:ext cx="169060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FF0000"/>
                </a:solidFill>
                <a:latin typeface="Tw Cen MT" panose="020B0602020104020603" pitchFamily="34" charset="0"/>
              </a:rPr>
              <a:t>Execution Speed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8C71AE-5C14-52D7-3B78-188C2FB8066B}"/>
              </a:ext>
            </a:extLst>
          </p:cNvPr>
          <p:cNvSpPr txBox="1"/>
          <p:nvPr/>
        </p:nvSpPr>
        <p:spPr>
          <a:xfrm>
            <a:off x="9836941" y="3388261"/>
            <a:ext cx="169060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rgbClr val="FF0000"/>
                </a:solidFill>
                <a:latin typeface="Tw Cen MT" panose="020B0602020104020603" pitchFamily="34" charset="0"/>
              </a:rPr>
              <a:t>Language Level</a:t>
            </a:r>
          </a:p>
        </p:txBody>
      </p:sp>
    </p:spTree>
    <p:extLst>
      <p:ext uri="{BB962C8B-B14F-4D97-AF65-F5344CB8AC3E}">
        <p14:creationId xmlns:p14="http://schemas.microsoft.com/office/powerpoint/2010/main" val="1746829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5C22B9-234D-3362-AC75-F99E510242E6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48DCA-7008-1F46-5C72-8D1A8DB0F2D1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Translators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AEBD67-592D-B4A8-B9D0-A6869500DE9E}"/>
              </a:ext>
            </a:extLst>
          </p:cNvPr>
          <p:cNvSpPr/>
          <p:nvPr/>
        </p:nvSpPr>
        <p:spPr>
          <a:xfrm>
            <a:off x="9391650" y="3352650"/>
            <a:ext cx="1800000" cy="648000"/>
          </a:xfrm>
          <a:prstGeom prst="roundRect">
            <a:avLst/>
          </a:prstGeom>
          <a:solidFill>
            <a:srgbClr val="25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  <a:cs typeface="Tunga" panose="020B0502040204020203" pitchFamily="34" charset="0"/>
              </a:rPr>
              <a:t>Executable file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A33461-D138-931C-A18E-FD6461155AD2}"/>
              </a:ext>
            </a:extLst>
          </p:cNvPr>
          <p:cNvSpPr/>
          <p:nvPr/>
        </p:nvSpPr>
        <p:spPr>
          <a:xfrm>
            <a:off x="1019400" y="3352650"/>
            <a:ext cx="1800000" cy="648000"/>
          </a:xfrm>
          <a:prstGeom prst="roundRect">
            <a:avLst/>
          </a:prstGeom>
          <a:solidFill>
            <a:srgbClr val="1F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  <a:cs typeface="Tunga" panose="020B0502040204020203" pitchFamily="34" charset="0"/>
              </a:rPr>
              <a:t>Source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C536E84-B61D-D810-AF12-B099FBDB6C68}"/>
              </a:ext>
            </a:extLst>
          </p:cNvPr>
          <p:cNvSpPr/>
          <p:nvPr/>
        </p:nvSpPr>
        <p:spPr>
          <a:xfrm>
            <a:off x="2533650" y="3820648"/>
            <a:ext cx="571500" cy="36000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Tw Cen MT" panose="020B0602020104020603" pitchFamily="34" charset="0"/>
                <a:cs typeface="Tunga" panose="020B0502040204020203" pitchFamily="34" charset="0"/>
              </a:rPr>
              <a:t>.py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C65F77-E0B5-083E-A9A3-EDBF2EDB1F3F}"/>
              </a:ext>
            </a:extLst>
          </p:cNvPr>
          <p:cNvGrpSpPr/>
          <p:nvPr/>
        </p:nvGrpSpPr>
        <p:grpSpPr>
          <a:xfrm>
            <a:off x="1919399" y="1979356"/>
            <a:ext cx="8372251" cy="1373295"/>
            <a:chOff x="1919399" y="1979356"/>
            <a:chExt cx="8372251" cy="137329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1121B9C-7EEE-493A-97DD-0E921B454B3A}"/>
                </a:ext>
              </a:extLst>
            </p:cNvPr>
            <p:cNvSpPr/>
            <p:nvPr/>
          </p:nvSpPr>
          <p:spPr>
            <a:xfrm>
              <a:off x="6791326" y="1979356"/>
              <a:ext cx="1800000" cy="648000"/>
            </a:xfrm>
            <a:prstGeom prst="roundRect">
              <a:avLst/>
            </a:prstGeom>
            <a:noFill/>
            <a:ln>
              <a:solidFill>
                <a:srgbClr val="2357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solidFill>
                    <a:srgbClr val="262626"/>
                  </a:solidFill>
                  <a:latin typeface="Tw Cen MT" panose="020B0602020104020603" pitchFamily="34" charset="0"/>
                  <a:cs typeface="Tunga" panose="020B0502040204020203" pitchFamily="34" charset="0"/>
                </a:rPr>
                <a:t>Object file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9646927-2767-46F5-E48F-00896E9613E7}"/>
                </a:ext>
              </a:extLst>
            </p:cNvPr>
            <p:cNvSpPr/>
            <p:nvPr/>
          </p:nvSpPr>
          <p:spPr>
            <a:xfrm>
              <a:off x="3619725" y="1979356"/>
              <a:ext cx="1800000" cy="648000"/>
            </a:xfrm>
            <a:prstGeom prst="roundRect">
              <a:avLst/>
            </a:prstGeom>
            <a:solidFill>
              <a:srgbClr val="216F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Interpreter</a:t>
              </a:r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7C98531A-2C88-C665-8DEA-EBAC76DF3594}"/>
                </a:ext>
              </a:extLst>
            </p:cNvPr>
            <p:cNvCxnSpPr>
              <a:cxnSpLocks/>
              <a:stCxn id="11" idx="0"/>
              <a:endCxn id="13" idx="1"/>
            </p:cNvCxnSpPr>
            <p:nvPr/>
          </p:nvCxnSpPr>
          <p:spPr>
            <a:xfrm rot="5400000" flipH="1" flipV="1">
              <a:off x="2244915" y="1977841"/>
              <a:ext cx="1049294" cy="1700325"/>
            </a:xfrm>
            <a:prstGeom prst="bentConnector2">
              <a:avLst/>
            </a:prstGeom>
            <a:ln w="76200">
              <a:solidFill>
                <a:srgbClr val="1F89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4BB229FF-FC3F-7F3A-4BAF-82B9F8F6705A}"/>
                </a:ext>
              </a:extLst>
            </p:cNvPr>
            <p:cNvCxnSpPr>
              <a:cxnSpLocks/>
              <a:stCxn id="12" idx="3"/>
              <a:endCxn id="8" idx="0"/>
            </p:cNvCxnSpPr>
            <p:nvPr/>
          </p:nvCxnSpPr>
          <p:spPr>
            <a:xfrm>
              <a:off x="8591326" y="2303356"/>
              <a:ext cx="1700324" cy="1049294"/>
            </a:xfrm>
            <a:prstGeom prst="bentConnector2">
              <a:avLst/>
            </a:prstGeom>
            <a:ln w="76200">
              <a:solidFill>
                <a:srgbClr val="2357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605B3D-3FE6-1281-19AD-CD3D7EEECFAC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5419725" y="2303356"/>
              <a:ext cx="1371601" cy="0"/>
            </a:xfrm>
            <a:prstGeom prst="straightConnector1">
              <a:avLst/>
            </a:prstGeom>
            <a:ln w="76200">
              <a:solidFill>
                <a:srgbClr val="216F8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5EB9686-D9FC-A0A0-9366-6A6F4A826053}"/>
                </a:ext>
              </a:extLst>
            </p:cNvPr>
            <p:cNvSpPr/>
            <p:nvPr/>
          </p:nvSpPr>
          <p:spPr>
            <a:xfrm>
              <a:off x="4898174" y="2447356"/>
              <a:ext cx="1043102" cy="360000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latin typeface="Tw Cen MT" panose="020B0602020104020603" pitchFamily="34" charset="0"/>
                  <a:cs typeface="Tunga" panose="020B0502040204020203" pitchFamily="34" charset="0"/>
                </a:rPr>
                <a:t>cpython</a:t>
              </a: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503C79-0469-3207-70A2-36B76CD95B15}"/>
              </a:ext>
            </a:extLst>
          </p:cNvPr>
          <p:cNvSpPr/>
          <p:nvPr/>
        </p:nvSpPr>
        <p:spPr>
          <a:xfrm>
            <a:off x="10848637" y="3820648"/>
            <a:ext cx="686025" cy="36000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Tw Cen MT" panose="020B0602020104020603" pitchFamily="34" charset="0"/>
                <a:cs typeface="Tunga" panose="020B0502040204020203" pitchFamily="34" charset="0"/>
              </a:rPr>
              <a:t>.exe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77A27F-A71B-7B58-AF28-5724D37BB343}"/>
              </a:ext>
            </a:extLst>
          </p:cNvPr>
          <p:cNvGrpSpPr/>
          <p:nvPr/>
        </p:nvGrpSpPr>
        <p:grpSpPr>
          <a:xfrm>
            <a:off x="1919399" y="4000650"/>
            <a:ext cx="8372251" cy="1553294"/>
            <a:chOff x="1919399" y="4000650"/>
            <a:chExt cx="8372251" cy="155329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A39B6D2-C394-BA36-0421-D994588BD4FB}"/>
                </a:ext>
              </a:extLst>
            </p:cNvPr>
            <p:cNvSpPr/>
            <p:nvPr/>
          </p:nvSpPr>
          <p:spPr>
            <a:xfrm>
              <a:off x="6791326" y="4725944"/>
              <a:ext cx="1800000" cy="648000"/>
            </a:xfrm>
            <a:prstGeom prst="roundRect">
              <a:avLst/>
            </a:prstGeom>
            <a:solidFill>
              <a:srgbClr val="2357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Object file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535478D-01BB-3127-1A24-8C8A6DF71409}"/>
                </a:ext>
              </a:extLst>
            </p:cNvPr>
            <p:cNvSpPr/>
            <p:nvPr/>
          </p:nvSpPr>
          <p:spPr>
            <a:xfrm>
              <a:off x="3619725" y="4725944"/>
              <a:ext cx="1800000" cy="648000"/>
            </a:xfrm>
            <a:prstGeom prst="roundRect">
              <a:avLst/>
            </a:prstGeom>
            <a:solidFill>
              <a:srgbClr val="216F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Compiler</a:t>
              </a:r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4ADB5682-7C76-A72E-A941-964918C375E8}"/>
                </a:ext>
              </a:extLst>
            </p:cNvPr>
            <p:cNvCxnSpPr>
              <a:cxnSpLocks/>
              <a:stCxn id="11" idx="2"/>
              <a:endCxn id="10" idx="1"/>
            </p:cNvCxnSpPr>
            <p:nvPr/>
          </p:nvCxnSpPr>
          <p:spPr>
            <a:xfrm rot="16200000" flipH="1">
              <a:off x="2244915" y="3675134"/>
              <a:ext cx="1049294" cy="1700325"/>
            </a:xfrm>
            <a:prstGeom prst="bentConnector2">
              <a:avLst/>
            </a:prstGeom>
            <a:ln w="76200">
              <a:solidFill>
                <a:srgbClr val="1F89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17CF92DB-A926-C745-1498-C5A05ED16767}"/>
                </a:ext>
              </a:extLst>
            </p:cNvPr>
            <p:cNvCxnSpPr>
              <a:cxnSpLocks/>
              <a:stCxn id="9" idx="3"/>
              <a:endCxn id="8" idx="2"/>
            </p:cNvCxnSpPr>
            <p:nvPr/>
          </p:nvCxnSpPr>
          <p:spPr>
            <a:xfrm flipV="1">
              <a:off x="8591326" y="4000650"/>
              <a:ext cx="1700324" cy="1049294"/>
            </a:xfrm>
            <a:prstGeom prst="bentConnector2">
              <a:avLst/>
            </a:prstGeom>
            <a:ln w="76200">
              <a:solidFill>
                <a:srgbClr val="2357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E978A0E-EB81-C245-1D18-D00CB43B5EBC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5419725" y="5049944"/>
              <a:ext cx="1371601" cy="0"/>
            </a:xfrm>
            <a:prstGeom prst="straightConnector1">
              <a:avLst/>
            </a:prstGeom>
            <a:ln w="76200">
              <a:solidFill>
                <a:srgbClr val="216F8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F2C054E-9B0E-EAF3-D267-A7A62418D4F0}"/>
                </a:ext>
              </a:extLst>
            </p:cNvPr>
            <p:cNvSpPr/>
            <p:nvPr/>
          </p:nvSpPr>
          <p:spPr>
            <a:xfrm>
              <a:off x="8305576" y="5193944"/>
              <a:ext cx="571500" cy="360000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latin typeface="Tw Cen MT" panose="020B0602020104020603" pitchFamily="34" charset="0"/>
                  <a:cs typeface="Tunga" panose="020B0502040204020203" pitchFamily="34" charset="0"/>
                </a:rPr>
                <a:t>.o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17DAE00-3C28-2789-F0B7-060A807F3C39}"/>
              </a:ext>
            </a:extLst>
          </p:cNvPr>
          <p:cNvSpPr/>
          <p:nvPr/>
        </p:nvSpPr>
        <p:spPr>
          <a:xfrm>
            <a:off x="3619725" y="4725945"/>
            <a:ext cx="1800000" cy="648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>
              <a:latin typeface="Tw Cen MT" panose="020B0602020104020603" pitchFamily="34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73F1EA7-F785-F778-EF30-B6FF9AB054EE}"/>
              </a:ext>
            </a:extLst>
          </p:cNvPr>
          <p:cNvSpPr/>
          <p:nvPr/>
        </p:nvSpPr>
        <p:spPr>
          <a:xfrm>
            <a:off x="1919399" y="5828058"/>
            <a:ext cx="8372251" cy="312466"/>
          </a:xfrm>
          <a:prstGeom prst="rightArrow">
            <a:avLst>
              <a:gd name="adj1" fmla="val 50000"/>
              <a:gd name="adj2" fmla="val 147547"/>
            </a:avLst>
          </a:prstGeom>
          <a:gradFill>
            <a:gsLst>
              <a:gs pos="0">
                <a:srgbClr val="1F89B1"/>
              </a:gs>
              <a:gs pos="100000">
                <a:srgbClr val="253E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Graphic 18" descr="Document outline">
            <a:extLst>
              <a:ext uri="{FF2B5EF4-FFF2-40B4-BE49-F238E27FC236}">
                <a16:creationId xmlns:a16="http://schemas.microsoft.com/office/drawing/2014/main" id="{514A44CF-6A8D-3083-79A6-23C34958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950" y="5370858"/>
            <a:ext cx="914400" cy="9144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1E09ED3-DBD2-4B4C-B969-C1125844C6CD}"/>
              </a:ext>
            </a:extLst>
          </p:cNvPr>
          <p:cNvGrpSpPr/>
          <p:nvPr/>
        </p:nvGrpSpPr>
        <p:grpSpPr>
          <a:xfrm>
            <a:off x="10327620" y="5370858"/>
            <a:ext cx="914400" cy="914400"/>
            <a:chOff x="10487446" y="5412451"/>
            <a:chExt cx="914400" cy="914400"/>
          </a:xfrm>
        </p:grpSpPr>
        <p:pic>
          <p:nvPicPr>
            <p:cNvPr id="22" name="Graphic 21" descr="Paper outline">
              <a:extLst>
                <a:ext uri="{FF2B5EF4-FFF2-40B4-BE49-F238E27FC236}">
                  <a16:creationId xmlns:a16="http://schemas.microsoft.com/office/drawing/2014/main" id="{EC68C9B1-7526-0ED5-F292-6D21F3D4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7446" y="541245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inary outline">
              <a:extLst>
                <a:ext uri="{FF2B5EF4-FFF2-40B4-BE49-F238E27FC236}">
                  <a16:creationId xmlns:a16="http://schemas.microsoft.com/office/drawing/2014/main" id="{FDB82902-3AFE-D349-4D1F-D9F80C63D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71997" y="5681162"/>
              <a:ext cx="545298" cy="545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40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27B538-83EA-D376-D9CF-DEE0CA555B1B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DD1E6-083D-2B7A-EAD0-E3A0F3C9610C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Translators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B8F8C42-1505-A451-77B6-103B83BD503D}"/>
              </a:ext>
            </a:extLst>
          </p:cNvPr>
          <p:cNvSpPr/>
          <p:nvPr/>
        </p:nvSpPr>
        <p:spPr>
          <a:xfrm>
            <a:off x="6791326" y="4725944"/>
            <a:ext cx="1800000" cy="648000"/>
          </a:xfrm>
          <a:prstGeom prst="roundRect">
            <a:avLst/>
          </a:prstGeom>
          <a:solidFill>
            <a:srgbClr val="235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  <a:cs typeface="Tunga" panose="020B0502040204020203" pitchFamily="34" charset="0"/>
              </a:rPr>
              <a:t>Object file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6B7CE93-1451-6DF6-6432-D04AE3711886}"/>
              </a:ext>
            </a:extLst>
          </p:cNvPr>
          <p:cNvSpPr/>
          <p:nvPr/>
        </p:nvSpPr>
        <p:spPr>
          <a:xfrm>
            <a:off x="3619725" y="4725944"/>
            <a:ext cx="1800000" cy="648000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  <a:cs typeface="Tunga" panose="020B0502040204020203" pitchFamily="34" charset="0"/>
              </a:rPr>
              <a:t>Compiler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FC62F6-67B2-5242-76EF-885B3CBED4C0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>
            <a:off x="5419725" y="5049944"/>
            <a:ext cx="1371601" cy="0"/>
          </a:xfrm>
          <a:prstGeom prst="straightConnector1">
            <a:avLst/>
          </a:prstGeom>
          <a:ln w="76200">
            <a:solidFill>
              <a:srgbClr val="216F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28FF6F5-5D80-B356-5672-C83FCB99149D}"/>
              </a:ext>
            </a:extLst>
          </p:cNvPr>
          <p:cNvSpPr/>
          <p:nvPr/>
        </p:nvSpPr>
        <p:spPr>
          <a:xfrm>
            <a:off x="8305576" y="5193944"/>
            <a:ext cx="571500" cy="36000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Tw Cen MT" panose="020B0602020104020603" pitchFamily="34" charset="0"/>
                <a:cs typeface="Tunga" panose="020B0502040204020203" pitchFamily="34" charset="0"/>
              </a:rPr>
              <a:t>.o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5675822-61AB-5F47-929B-7F121C70F4AF}"/>
              </a:ext>
            </a:extLst>
          </p:cNvPr>
          <p:cNvSpPr/>
          <p:nvPr/>
        </p:nvSpPr>
        <p:spPr>
          <a:xfrm>
            <a:off x="3619725" y="4725945"/>
            <a:ext cx="1800000" cy="6480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000" b="1" dirty="0"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33C4DB-9924-86AF-38E8-94F8E9E2DD21}"/>
              </a:ext>
            </a:extLst>
          </p:cNvPr>
          <p:cNvGrpSpPr/>
          <p:nvPr/>
        </p:nvGrpSpPr>
        <p:grpSpPr>
          <a:xfrm>
            <a:off x="1191402" y="5421569"/>
            <a:ext cx="9809196" cy="864058"/>
            <a:chOff x="1191402" y="5421569"/>
            <a:chExt cx="9809196" cy="864058"/>
          </a:xfrm>
        </p:grpSpPr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0C662D76-6F04-E1DA-A338-96E24980074B}"/>
                </a:ext>
              </a:extLst>
            </p:cNvPr>
            <p:cNvCxnSpPr/>
            <p:nvPr/>
          </p:nvCxnSpPr>
          <p:spPr>
            <a:xfrm flipV="1">
              <a:off x="2534201" y="5421569"/>
              <a:ext cx="1528323" cy="637229"/>
            </a:xfrm>
            <a:prstGeom prst="bentConnector2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37EB558D-00EF-04EE-690F-7D5F99D9FAA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86450" y="5421570"/>
              <a:ext cx="4680873" cy="637229"/>
            </a:xfrm>
            <a:prstGeom prst="bentConnector2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CAF837A-E5F5-7366-F19F-ACE8A7F6ABF8}"/>
                </a:ext>
              </a:extLst>
            </p:cNvPr>
            <p:cNvSpPr/>
            <p:nvPr/>
          </p:nvSpPr>
          <p:spPr>
            <a:xfrm>
              <a:off x="9200598" y="5736721"/>
              <a:ext cx="1800000" cy="5489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cs typeface="Tunga" panose="020B0502040204020203" pitchFamily="34" charset="0"/>
                </a:rPr>
                <a:t>Error Handler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6C488A4-03BE-AD4C-AABE-E1B15CA03191}"/>
                </a:ext>
              </a:extLst>
            </p:cNvPr>
            <p:cNvSpPr/>
            <p:nvPr/>
          </p:nvSpPr>
          <p:spPr>
            <a:xfrm>
              <a:off x="1191402" y="5736721"/>
              <a:ext cx="1800000" cy="5489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  <a:cs typeface="Tunga" panose="020B0502040204020203" pitchFamily="34" charset="0"/>
                </a:rPr>
                <a:t>Symbol Table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30FC3AA-C134-3087-3462-57FB39558563}"/>
              </a:ext>
            </a:extLst>
          </p:cNvPr>
          <p:cNvGrpSpPr/>
          <p:nvPr/>
        </p:nvGrpSpPr>
        <p:grpSpPr>
          <a:xfrm>
            <a:off x="1185771" y="939016"/>
            <a:ext cx="10256586" cy="4110928"/>
            <a:chOff x="1185771" y="939016"/>
            <a:chExt cx="10256586" cy="411092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38A08E9-A482-AC2B-E521-D5912757ED2A}"/>
                </a:ext>
              </a:extLst>
            </p:cNvPr>
            <p:cNvSpPr/>
            <p:nvPr/>
          </p:nvSpPr>
          <p:spPr>
            <a:xfrm>
              <a:off x="1185771" y="3671774"/>
              <a:ext cx="1800000" cy="70788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Lexical Analyzer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6B87E5B-3932-8288-DF71-779C2CE7C42B}"/>
                </a:ext>
              </a:extLst>
            </p:cNvPr>
            <p:cNvSpPr/>
            <p:nvPr/>
          </p:nvSpPr>
          <p:spPr>
            <a:xfrm>
              <a:off x="1185771" y="2375774"/>
              <a:ext cx="1800000" cy="70788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Syntax Analyzer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3C90699-51D5-C376-F933-CB5C3E18F2FD}"/>
                </a:ext>
              </a:extLst>
            </p:cNvPr>
            <p:cNvSpPr/>
            <p:nvPr/>
          </p:nvSpPr>
          <p:spPr>
            <a:xfrm>
              <a:off x="3610200" y="1484055"/>
              <a:ext cx="1800000" cy="75095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Semantic Analyzer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A8AC422-7392-5FEB-04F3-B60AC1D2E4F7}"/>
                </a:ext>
              </a:extLst>
            </p:cNvPr>
            <p:cNvSpPr/>
            <p:nvPr/>
          </p:nvSpPr>
          <p:spPr>
            <a:xfrm>
              <a:off x="5305425" y="2813046"/>
              <a:ext cx="1800000" cy="109781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Intermediate Code Generator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66C1203-2D74-D4BC-20A9-CFF75FE21E11}"/>
                </a:ext>
              </a:extLst>
            </p:cNvPr>
            <p:cNvSpPr/>
            <p:nvPr/>
          </p:nvSpPr>
          <p:spPr>
            <a:xfrm>
              <a:off x="6781802" y="939016"/>
              <a:ext cx="1800000" cy="141586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Machine Independent Code Optimizer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63B7D4F-A062-4311-1FAC-04A6C30D9247}"/>
                </a:ext>
              </a:extLst>
            </p:cNvPr>
            <p:cNvSpPr/>
            <p:nvPr/>
          </p:nvSpPr>
          <p:spPr>
            <a:xfrm>
              <a:off x="9206229" y="3341134"/>
              <a:ext cx="1800000" cy="127354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Machine Dependent Code Optimizer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8A825F-2D25-8038-4B44-0FE7214B067E}"/>
                </a:ext>
              </a:extLst>
            </p:cNvPr>
            <p:cNvSpPr/>
            <p:nvPr/>
          </p:nvSpPr>
          <p:spPr>
            <a:xfrm>
              <a:off x="9206229" y="2051774"/>
              <a:ext cx="1800000" cy="648000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Code Generator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EE64ECDE-57E1-DE46-1448-A8456211A6D2}"/>
                </a:ext>
              </a:extLst>
            </p:cNvPr>
            <p:cNvCxnSpPr>
              <a:cxnSpLocks/>
              <a:stCxn id="37" idx="1"/>
              <a:endCxn id="9" idx="2"/>
            </p:cNvCxnSpPr>
            <p:nvPr/>
          </p:nvCxnSpPr>
          <p:spPr>
            <a:xfrm rot="10800000">
              <a:off x="2085771" y="4379660"/>
              <a:ext cx="1533954" cy="670284"/>
            </a:xfrm>
            <a:prstGeom prst="bentConnector2">
              <a:avLst/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ED610DD-9482-C8D3-2CBF-5E42D9D30399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 rot="5400000" flipH="1" flipV="1">
              <a:off x="2589865" y="1355440"/>
              <a:ext cx="516240" cy="1524429"/>
            </a:xfrm>
            <a:prstGeom prst="bentConnector2">
              <a:avLst/>
            </a:prstGeom>
            <a:ln w="381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2F003BF7-99F3-6AFF-E210-8BF569BAB73E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 rot="16200000" flipH="1">
              <a:off x="4344342" y="2400870"/>
              <a:ext cx="1126940" cy="795225"/>
            </a:xfrm>
            <a:prstGeom prst="bentConnector2">
              <a:avLst/>
            </a:prstGeom>
            <a:ln w="381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8A4D882D-2D1B-8C00-D21B-EC2B3BE99220}"/>
                </a:ext>
              </a:extLst>
            </p:cNvPr>
            <p:cNvCxnSpPr>
              <a:cxnSpLocks/>
              <a:stCxn id="12" idx="3"/>
              <a:endCxn id="13" idx="2"/>
            </p:cNvCxnSpPr>
            <p:nvPr/>
          </p:nvCxnSpPr>
          <p:spPr>
            <a:xfrm flipV="1">
              <a:off x="7105425" y="2354879"/>
              <a:ext cx="576377" cy="1007074"/>
            </a:xfrm>
            <a:prstGeom prst="bentConnector2">
              <a:avLst/>
            </a:prstGeom>
            <a:ln w="381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57AD42DC-42AF-C5F2-B833-C8C7DF04B941}"/>
                </a:ext>
              </a:extLst>
            </p:cNvPr>
            <p:cNvCxnSpPr>
              <a:cxnSpLocks/>
              <a:stCxn id="13" idx="3"/>
              <a:endCxn id="15" idx="0"/>
            </p:cNvCxnSpPr>
            <p:nvPr/>
          </p:nvCxnSpPr>
          <p:spPr>
            <a:xfrm>
              <a:off x="8581802" y="1646948"/>
              <a:ext cx="1524427" cy="404826"/>
            </a:xfrm>
            <a:prstGeom prst="bentConnector2">
              <a:avLst/>
            </a:prstGeom>
            <a:ln w="38100">
              <a:solidFill>
                <a:srgbClr val="92D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3201A9E-6DEE-FDE0-130B-BEC16254D059}"/>
                </a:ext>
              </a:extLst>
            </p:cNvPr>
            <p:cNvCxnSpPr>
              <a:cxnSpLocks/>
              <a:stCxn id="14" idx="2"/>
              <a:endCxn id="36" idx="3"/>
            </p:cNvCxnSpPr>
            <p:nvPr/>
          </p:nvCxnSpPr>
          <p:spPr>
            <a:xfrm rot="5400000">
              <a:off x="9131145" y="4074859"/>
              <a:ext cx="435267" cy="1514903"/>
            </a:xfrm>
            <a:prstGeom prst="bentConnector2">
              <a:avLst/>
            </a:prstGeom>
            <a:ln w="38100">
              <a:solidFill>
                <a:srgbClr val="92D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95179A5-672E-0E44-01AD-71542CA5E9A3}"/>
                </a:ext>
              </a:extLst>
            </p:cNvPr>
            <p:cNvCxnSpPr>
              <a:cxnSpLocks/>
              <a:stCxn id="9" idx="0"/>
              <a:endCxn id="10" idx="2"/>
            </p:cNvCxnSpPr>
            <p:nvPr/>
          </p:nvCxnSpPr>
          <p:spPr>
            <a:xfrm flipV="1">
              <a:off x="2085771" y="3083660"/>
              <a:ext cx="0" cy="588114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A35199A-52C7-4A19-0E29-9558E4A6D6AD}"/>
                </a:ext>
              </a:extLst>
            </p:cNvPr>
            <p:cNvCxnSpPr>
              <a:cxnSpLocks/>
              <a:stCxn id="15" idx="2"/>
              <a:endCxn id="14" idx="0"/>
            </p:cNvCxnSpPr>
            <p:nvPr/>
          </p:nvCxnSpPr>
          <p:spPr>
            <a:xfrm>
              <a:off x="10106229" y="2699774"/>
              <a:ext cx="0" cy="641360"/>
            </a:xfrm>
            <a:prstGeom prst="straightConnector1">
              <a:avLst/>
            </a:prstGeom>
            <a:ln w="38100">
              <a:solidFill>
                <a:srgbClr val="92D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C120075A-D859-1662-415C-FE61E9BDDF40}"/>
                </a:ext>
              </a:extLst>
            </p:cNvPr>
            <p:cNvSpPr/>
            <p:nvPr/>
          </p:nvSpPr>
          <p:spPr>
            <a:xfrm>
              <a:off x="2717148" y="4115777"/>
              <a:ext cx="779082" cy="559018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latin typeface="Tw Cen MT" panose="020B0602020104020603" pitchFamily="34" charset="0"/>
                  <a:cs typeface="Tunga" panose="020B0502040204020203" pitchFamily="34" charset="0"/>
                </a:rPr>
                <a:t>Parse Tree</a:t>
              </a:r>
            </a:p>
          </p:txBody>
        </p:sp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7D810B8B-CFD0-5002-3841-DECABE735A9A}"/>
                </a:ext>
              </a:extLst>
            </p:cNvPr>
            <p:cNvSpPr/>
            <p:nvPr/>
          </p:nvSpPr>
          <p:spPr>
            <a:xfrm>
              <a:off x="2626955" y="2710657"/>
              <a:ext cx="1117279" cy="822362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latin typeface="Tw Cen MT" panose="020B0602020104020603" pitchFamily="34" charset="0"/>
                  <a:cs typeface="Tunga" panose="020B0502040204020203" pitchFamily="34" charset="0"/>
                </a:rPr>
                <a:t>Abstract Syntax Tree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589803F2-C2E1-FFBF-7CF6-B7275FCB8FE4}"/>
                </a:ext>
              </a:extLst>
            </p:cNvPr>
            <p:cNvSpPr/>
            <p:nvPr/>
          </p:nvSpPr>
          <p:spPr>
            <a:xfrm>
              <a:off x="10325078" y="2653984"/>
              <a:ext cx="1117279" cy="360941"/>
            </a:xfrm>
            <a:prstGeom prst="round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>
                  <a:latin typeface="Tw Cen MT" panose="020B0602020104020603" pitchFamily="34" charset="0"/>
                  <a:cs typeface="Tunga" panose="020B0502040204020203" pitchFamily="34" charset="0"/>
                </a:rPr>
                <a:t>Assembly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891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5C22B9-234D-3362-AC75-F99E510242E6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48DCA-7008-1F46-5C72-8D1A8DB0F2D1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Translators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AEBD67-592D-B4A8-B9D0-A6869500DE9E}"/>
              </a:ext>
            </a:extLst>
          </p:cNvPr>
          <p:cNvSpPr/>
          <p:nvPr/>
        </p:nvSpPr>
        <p:spPr>
          <a:xfrm>
            <a:off x="9391650" y="3352650"/>
            <a:ext cx="1800000" cy="648000"/>
          </a:xfrm>
          <a:prstGeom prst="roundRect">
            <a:avLst/>
          </a:prstGeom>
          <a:solidFill>
            <a:srgbClr val="25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  <a:cs typeface="Tunga" panose="020B0502040204020203" pitchFamily="34" charset="0"/>
              </a:rPr>
              <a:t>Executable file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39B6D2-C394-BA36-0421-D994588BD4FB}"/>
              </a:ext>
            </a:extLst>
          </p:cNvPr>
          <p:cNvSpPr/>
          <p:nvPr/>
        </p:nvSpPr>
        <p:spPr>
          <a:xfrm>
            <a:off x="6791326" y="4725944"/>
            <a:ext cx="1800000" cy="648000"/>
          </a:xfrm>
          <a:prstGeom prst="roundRect">
            <a:avLst/>
          </a:prstGeom>
          <a:solidFill>
            <a:srgbClr val="235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  <a:cs typeface="Tunga" panose="020B0502040204020203" pitchFamily="34" charset="0"/>
              </a:rPr>
              <a:t>Object file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35478D-01BB-3127-1A24-8C8A6DF71409}"/>
              </a:ext>
            </a:extLst>
          </p:cNvPr>
          <p:cNvSpPr/>
          <p:nvPr/>
        </p:nvSpPr>
        <p:spPr>
          <a:xfrm>
            <a:off x="3619725" y="4725944"/>
            <a:ext cx="1800000" cy="648000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  <a:cs typeface="Tunga" panose="020B0502040204020203" pitchFamily="34" charset="0"/>
              </a:rPr>
              <a:t>Compiler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A33461-D138-931C-A18E-FD6461155AD2}"/>
              </a:ext>
            </a:extLst>
          </p:cNvPr>
          <p:cNvSpPr/>
          <p:nvPr/>
        </p:nvSpPr>
        <p:spPr>
          <a:xfrm>
            <a:off x="1019400" y="3352650"/>
            <a:ext cx="1800000" cy="648000"/>
          </a:xfrm>
          <a:prstGeom prst="roundRect">
            <a:avLst/>
          </a:prstGeom>
          <a:solidFill>
            <a:srgbClr val="1F8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  <a:cs typeface="Tunga" panose="020B0502040204020203" pitchFamily="34" charset="0"/>
              </a:rPr>
              <a:t>Source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1121B9C-7EEE-493A-97DD-0E921B454B3A}"/>
              </a:ext>
            </a:extLst>
          </p:cNvPr>
          <p:cNvSpPr/>
          <p:nvPr/>
        </p:nvSpPr>
        <p:spPr>
          <a:xfrm>
            <a:off x="6791326" y="1979356"/>
            <a:ext cx="1800000" cy="648000"/>
          </a:xfrm>
          <a:prstGeom prst="roundRect">
            <a:avLst/>
          </a:prstGeom>
          <a:noFill/>
          <a:ln>
            <a:solidFill>
              <a:srgbClr val="2357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solidFill>
                  <a:srgbClr val="262626"/>
                </a:solidFill>
                <a:latin typeface="Tw Cen MT" panose="020B0602020104020603" pitchFamily="34" charset="0"/>
                <a:cs typeface="Tunga" panose="020B0502040204020203" pitchFamily="34" charset="0"/>
              </a:rPr>
              <a:t>Object file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46927-2767-46F5-E48F-00896E9613E7}"/>
              </a:ext>
            </a:extLst>
          </p:cNvPr>
          <p:cNvSpPr/>
          <p:nvPr/>
        </p:nvSpPr>
        <p:spPr>
          <a:xfrm>
            <a:off x="3619725" y="1979356"/>
            <a:ext cx="1800000" cy="648000"/>
          </a:xfrm>
          <a:prstGeom prst="roundRect">
            <a:avLst/>
          </a:prstGeom>
          <a:solidFill>
            <a:srgbClr val="216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latin typeface="Tw Cen MT" panose="020B0602020104020603" pitchFamily="34" charset="0"/>
                <a:cs typeface="Tunga" panose="020B0502040204020203" pitchFamily="34" charset="0"/>
              </a:rPr>
              <a:t>Interpreter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7C98531A-2C88-C665-8DEA-EBAC76DF3594}"/>
              </a:ext>
            </a:extLst>
          </p:cNvPr>
          <p:cNvCxnSpPr>
            <a:cxnSpLocks/>
            <a:stCxn id="11" idx="0"/>
            <a:endCxn id="13" idx="1"/>
          </p:cNvCxnSpPr>
          <p:nvPr/>
        </p:nvCxnSpPr>
        <p:spPr>
          <a:xfrm rot="5400000" flipH="1" flipV="1">
            <a:off x="2244915" y="1977841"/>
            <a:ext cx="1049294" cy="1700325"/>
          </a:xfrm>
          <a:prstGeom prst="bentConnector2">
            <a:avLst/>
          </a:prstGeom>
          <a:ln w="76200">
            <a:solidFill>
              <a:srgbClr val="1F89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ADB5682-7C76-A72E-A941-964918C375E8}"/>
              </a:ext>
            </a:extLst>
          </p:cNvPr>
          <p:cNvCxnSpPr>
            <a:cxnSpLocks/>
            <a:stCxn id="11" idx="2"/>
            <a:endCxn id="10" idx="1"/>
          </p:cNvCxnSpPr>
          <p:nvPr/>
        </p:nvCxnSpPr>
        <p:spPr>
          <a:xfrm rot="16200000" flipH="1">
            <a:off x="2244915" y="3675134"/>
            <a:ext cx="1049294" cy="1700325"/>
          </a:xfrm>
          <a:prstGeom prst="bentConnector2">
            <a:avLst/>
          </a:prstGeom>
          <a:ln w="76200">
            <a:solidFill>
              <a:srgbClr val="1F89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7CF92DB-A926-C745-1498-C5A05ED16767}"/>
              </a:ext>
            </a:extLst>
          </p:cNvPr>
          <p:cNvCxnSpPr>
            <a:cxnSpLocks/>
            <a:stCxn id="9" idx="3"/>
            <a:endCxn id="8" idx="2"/>
          </p:cNvCxnSpPr>
          <p:nvPr/>
        </p:nvCxnSpPr>
        <p:spPr>
          <a:xfrm flipV="1">
            <a:off x="8591326" y="4000650"/>
            <a:ext cx="1700324" cy="1049294"/>
          </a:xfrm>
          <a:prstGeom prst="bentConnector2">
            <a:avLst/>
          </a:prstGeom>
          <a:ln w="76200">
            <a:solidFill>
              <a:srgbClr val="2357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BB229FF-FC3F-7F3A-4BAF-82B9F8F6705A}"/>
              </a:ext>
            </a:extLst>
          </p:cNvPr>
          <p:cNvCxnSpPr>
            <a:cxnSpLocks/>
            <a:stCxn id="12" idx="3"/>
            <a:endCxn id="8" idx="0"/>
          </p:cNvCxnSpPr>
          <p:nvPr/>
        </p:nvCxnSpPr>
        <p:spPr>
          <a:xfrm>
            <a:off x="8591326" y="2303356"/>
            <a:ext cx="1700324" cy="1049294"/>
          </a:xfrm>
          <a:prstGeom prst="bentConnector2">
            <a:avLst/>
          </a:prstGeom>
          <a:ln w="76200">
            <a:solidFill>
              <a:srgbClr val="2357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605B3D-3FE6-1281-19AD-CD3D7EEECFAC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>
            <a:off x="5419725" y="2303356"/>
            <a:ext cx="1371601" cy="0"/>
          </a:xfrm>
          <a:prstGeom prst="straightConnector1">
            <a:avLst/>
          </a:prstGeom>
          <a:ln w="76200">
            <a:solidFill>
              <a:srgbClr val="216F8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978A0E-EB81-C245-1D18-D00CB43B5EBC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419725" y="5049944"/>
            <a:ext cx="1371601" cy="0"/>
          </a:xfrm>
          <a:prstGeom prst="straightConnector1">
            <a:avLst/>
          </a:prstGeom>
          <a:ln w="76200">
            <a:solidFill>
              <a:srgbClr val="216F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C536E84-B61D-D810-AF12-B099FBDB6C68}"/>
              </a:ext>
            </a:extLst>
          </p:cNvPr>
          <p:cNvSpPr/>
          <p:nvPr/>
        </p:nvSpPr>
        <p:spPr>
          <a:xfrm>
            <a:off x="2533650" y="3820648"/>
            <a:ext cx="571500" cy="36000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Tw Cen MT" panose="020B0602020104020603" pitchFamily="34" charset="0"/>
                <a:cs typeface="Tunga" panose="020B0502040204020203" pitchFamily="34" charset="0"/>
              </a:rPr>
              <a:t>.py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5EB9686-D9FC-A0A0-9366-6A6F4A826053}"/>
              </a:ext>
            </a:extLst>
          </p:cNvPr>
          <p:cNvSpPr/>
          <p:nvPr/>
        </p:nvSpPr>
        <p:spPr>
          <a:xfrm>
            <a:off x="4898174" y="2447356"/>
            <a:ext cx="1043102" cy="36000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Tw Cen MT" panose="020B0602020104020603" pitchFamily="34" charset="0"/>
                <a:cs typeface="Tunga" panose="020B0502040204020203" pitchFamily="34" charset="0"/>
              </a:rPr>
              <a:t>cpython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2C054E-9B0E-EAF3-D267-A7A62418D4F0}"/>
              </a:ext>
            </a:extLst>
          </p:cNvPr>
          <p:cNvSpPr/>
          <p:nvPr/>
        </p:nvSpPr>
        <p:spPr>
          <a:xfrm>
            <a:off x="8305576" y="5193944"/>
            <a:ext cx="571500" cy="36000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Tw Cen MT" panose="020B0602020104020603" pitchFamily="34" charset="0"/>
                <a:cs typeface="Tunga" panose="020B0502040204020203" pitchFamily="34" charset="0"/>
              </a:rPr>
              <a:t>.o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503C79-0469-3207-70A2-36B76CD95B15}"/>
              </a:ext>
            </a:extLst>
          </p:cNvPr>
          <p:cNvSpPr/>
          <p:nvPr/>
        </p:nvSpPr>
        <p:spPr>
          <a:xfrm>
            <a:off x="10848637" y="3820648"/>
            <a:ext cx="686025" cy="360000"/>
          </a:xfrm>
          <a:prstGeom prst="round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Tw Cen MT" panose="020B0602020104020603" pitchFamily="34" charset="0"/>
                <a:cs typeface="Tunga" panose="020B0502040204020203" pitchFamily="34" charset="0"/>
              </a:rPr>
              <a:t>.exe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73F1EA7-F785-F778-EF30-B6FF9AB054EE}"/>
              </a:ext>
            </a:extLst>
          </p:cNvPr>
          <p:cNvSpPr/>
          <p:nvPr/>
        </p:nvSpPr>
        <p:spPr>
          <a:xfrm>
            <a:off x="1919399" y="5828058"/>
            <a:ext cx="8372251" cy="312466"/>
          </a:xfrm>
          <a:prstGeom prst="rightArrow">
            <a:avLst>
              <a:gd name="adj1" fmla="val 50000"/>
              <a:gd name="adj2" fmla="val 147547"/>
            </a:avLst>
          </a:prstGeom>
          <a:gradFill>
            <a:gsLst>
              <a:gs pos="0">
                <a:srgbClr val="1F89B1"/>
              </a:gs>
              <a:gs pos="100000">
                <a:srgbClr val="253E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873335-4A46-F474-80F1-0E18633FB3F9}"/>
              </a:ext>
            </a:extLst>
          </p:cNvPr>
          <p:cNvGrpSpPr/>
          <p:nvPr/>
        </p:nvGrpSpPr>
        <p:grpSpPr>
          <a:xfrm>
            <a:off x="4233975" y="2627356"/>
            <a:ext cx="5157675" cy="2098588"/>
            <a:chOff x="4233975" y="2627356"/>
            <a:chExt cx="5157675" cy="2098588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408135B-9376-2201-B7A2-4FC1A7C908E6}"/>
                </a:ext>
              </a:extLst>
            </p:cNvPr>
            <p:cNvSpPr/>
            <p:nvPr/>
          </p:nvSpPr>
          <p:spPr>
            <a:xfrm>
              <a:off x="6791326" y="3352650"/>
              <a:ext cx="1800000" cy="648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Linker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60A7475-2700-1D50-1377-EA0143B895DC}"/>
                </a:ext>
              </a:extLst>
            </p:cNvPr>
            <p:cNvSpPr/>
            <p:nvPr/>
          </p:nvSpPr>
          <p:spPr>
            <a:xfrm>
              <a:off x="4233975" y="3352648"/>
              <a:ext cx="1800000" cy="648000"/>
            </a:xfrm>
            <a:prstGeom prst="roundRect">
              <a:avLst/>
            </a:prstGeom>
            <a:solidFill>
              <a:srgbClr val="DC0E11"/>
            </a:solidFill>
            <a:ln>
              <a:solidFill>
                <a:srgbClr val="DC0E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2000" b="1" dirty="0">
                  <a:latin typeface="Tw Cen MT" panose="020B0602020104020603" pitchFamily="34" charset="0"/>
                  <a:cs typeface="Tunga" panose="020B0502040204020203" pitchFamily="34" charset="0"/>
                </a:rPr>
                <a:t>Libraries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917A29E-B879-0ABF-6DED-6E5856205D51}"/>
                </a:ext>
              </a:extLst>
            </p:cNvPr>
            <p:cNvCxnSpPr>
              <a:cxnSpLocks/>
              <a:stCxn id="39" idx="3"/>
              <a:endCxn id="38" idx="1"/>
            </p:cNvCxnSpPr>
            <p:nvPr/>
          </p:nvCxnSpPr>
          <p:spPr>
            <a:xfrm>
              <a:off x="6033975" y="3676648"/>
              <a:ext cx="757351" cy="2"/>
            </a:xfrm>
            <a:prstGeom prst="straightConnector1">
              <a:avLst/>
            </a:prstGeom>
            <a:ln w="38100">
              <a:solidFill>
                <a:srgbClr val="FF111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17DCC48-45CD-5002-4638-0D8B0C5741F7}"/>
                </a:ext>
              </a:extLst>
            </p:cNvPr>
            <p:cNvCxnSpPr>
              <a:cxnSpLocks/>
              <a:stCxn id="9" idx="0"/>
              <a:endCxn id="38" idx="2"/>
            </p:cNvCxnSpPr>
            <p:nvPr/>
          </p:nvCxnSpPr>
          <p:spPr>
            <a:xfrm flipV="1">
              <a:off x="7691326" y="4000650"/>
              <a:ext cx="0" cy="725294"/>
            </a:xfrm>
            <a:prstGeom prst="straightConnector1">
              <a:avLst/>
            </a:prstGeom>
            <a:ln w="38100">
              <a:solidFill>
                <a:srgbClr val="253E47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29C0AE-82EA-81FA-237B-3D6BFF7805D1}"/>
                </a:ext>
              </a:extLst>
            </p:cNvPr>
            <p:cNvCxnSpPr>
              <a:cxnSpLocks/>
              <a:stCxn id="38" idx="0"/>
              <a:endCxn id="12" idx="2"/>
            </p:cNvCxnSpPr>
            <p:nvPr/>
          </p:nvCxnSpPr>
          <p:spPr>
            <a:xfrm flipV="1">
              <a:off x="7691326" y="2627356"/>
              <a:ext cx="0" cy="725294"/>
            </a:xfrm>
            <a:prstGeom prst="straightConnector1">
              <a:avLst/>
            </a:prstGeom>
            <a:ln w="38100">
              <a:solidFill>
                <a:srgbClr val="DC0E1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4501BCD-3F40-DC7F-1AB5-AF6BECE7BAE6}"/>
                </a:ext>
              </a:extLst>
            </p:cNvPr>
            <p:cNvCxnSpPr>
              <a:cxnSpLocks/>
              <a:stCxn id="38" idx="3"/>
              <a:endCxn id="8" idx="1"/>
            </p:cNvCxnSpPr>
            <p:nvPr/>
          </p:nvCxnSpPr>
          <p:spPr>
            <a:xfrm>
              <a:off x="8591326" y="3676650"/>
              <a:ext cx="800324" cy="0"/>
            </a:xfrm>
            <a:prstGeom prst="straightConnector1">
              <a:avLst/>
            </a:prstGeom>
            <a:ln w="38100">
              <a:solidFill>
                <a:srgbClr val="DC0E1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4307AAFE-317B-ADAC-D078-6AADBAB43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950" y="5370858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B3D5947-2630-967F-EBC3-FC4175F59D96}"/>
              </a:ext>
            </a:extLst>
          </p:cNvPr>
          <p:cNvGrpSpPr/>
          <p:nvPr/>
        </p:nvGrpSpPr>
        <p:grpSpPr>
          <a:xfrm>
            <a:off x="10327620" y="5370858"/>
            <a:ext cx="914400" cy="914400"/>
            <a:chOff x="10487446" y="5412451"/>
            <a:chExt cx="914400" cy="914400"/>
          </a:xfrm>
        </p:grpSpPr>
        <p:pic>
          <p:nvPicPr>
            <p:cNvPr id="14" name="Graphic 13" descr="Paper outline">
              <a:extLst>
                <a:ext uri="{FF2B5EF4-FFF2-40B4-BE49-F238E27FC236}">
                  <a16:creationId xmlns:a16="http://schemas.microsoft.com/office/drawing/2014/main" id="{BE31DE83-EC76-393A-24C6-65EA34DA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87446" y="5412451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inary outline">
              <a:extLst>
                <a:ext uri="{FF2B5EF4-FFF2-40B4-BE49-F238E27FC236}">
                  <a16:creationId xmlns:a16="http://schemas.microsoft.com/office/drawing/2014/main" id="{5B9C5F9E-A1A3-B4F3-CD12-4715E4F15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71997" y="5681162"/>
              <a:ext cx="545298" cy="545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78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27B41C-5E04-4198-2892-C7DC8C304BD3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096395-F925-C9F5-9124-A7A2B18B0BD0}"/>
              </a:ext>
            </a:extLst>
          </p:cNvPr>
          <p:cNvSpPr txBox="1"/>
          <p:nvPr/>
        </p:nvSpPr>
        <p:spPr>
          <a:xfrm>
            <a:off x="1372581" y="504890"/>
            <a:ext cx="3179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Definition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FA7844-28A2-6DE1-25B5-616C6B925E45}"/>
              </a:ext>
            </a:extLst>
          </p:cNvPr>
          <p:cNvGrpSpPr/>
          <p:nvPr/>
        </p:nvGrpSpPr>
        <p:grpSpPr>
          <a:xfrm>
            <a:off x="1054158" y="2178451"/>
            <a:ext cx="1630773" cy="2092757"/>
            <a:chOff x="1210286" y="2703949"/>
            <a:chExt cx="1630773" cy="209275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3E72C3E-4A03-8434-D234-E4F171F97271}"/>
                </a:ext>
              </a:extLst>
            </p:cNvPr>
            <p:cNvGrpSpPr/>
            <p:nvPr/>
          </p:nvGrpSpPr>
          <p:grpSpPr>
            <a:xfrm>
              <a:off x="1210286" y="2703949"/>
              <a:ext cx="1508503" cy="1450099"/>
              <a:chOff x="1859092" y="2447922"/>
              <a:chExt cx="1154679" cy="104775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6BE4652-2FDF-9905-A015-41257DB1A288}"/>
                  </a:ext>
                </a:extLst>
              </p:cNvPr>
              <p:cNvSpPr/>
              <p:nvPr/>
            </p:nvSpPr>
            <p:spPr>
              <a:xfrm>
                <a:off x="2108896" y="2447922"/>
                <a:ext cx="904875" cy="1047750"/>
              </a:xfrm>
              <a:prstGeom prst="rect">
                <a:avLst/>
              </a:prstGeom>
              <a:noFill/>
              <a:ln w="3810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979B4EDC-6A8E-CE2B-2C74-5DA118EA2EC3}"/>
                  </a:ext>
                </a:extLst>
              </p:cNvPr>
              <p:cNvSpPr/>
              <p:nvPr/>
            </p:nvSpPr>
            <p:spPr>
              <a:xfrm>
                <a:off x="1859092" y="2493165"/>
                <a:ext cx="1092058" cy="957263"/>
              </a:xfrm>
              <a:prstGeom prst="rightArrow">
                <a:avLst>
                  <a:gd name="adj1" fmla="val 50000"/>
                  <a:gd name="adj2" fmla="val 5219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5EFD8E-F8D7-14D7-746E-039F1A56E5AB}"/>
                </a:ext>
              </a:extLst>
            </p:cNvPr>
            <p:cNvSpPr txBox="1"/>
            <p:nvPr/>
          </p:nvSpPr>
          <p:spPr>
            <a:xfrm>
              <a:off x="1414366" y="4335041"/>
              <a:ext cx="1426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2400" b="1" dirty="0">
                  <a:solidFill>
                    <a:srgbClr val="262626"/>
                  </a:solidFill>
                  <a:latin typeface="Tw Cen MT" panose="020B0602020104020603" pitchFamily="34" charset="0"/>
                </a:rPr>
                <a:t>INPUT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9E930CE8-8E5F-BD79-5C64-FE2C84B8EE90}"/>
              </a:ext>
            </a:extLst>
          </p:cNvPr>
          <p:cNvSpPr/>
          <p:nvPr/>
        </p:nvSpPr>
        <p:spPr>
          <a:xfrm>
            <a:off x="880971" y="1885034"/>
            <a:ext cx="2181225" cy="2490032"/>
          </a:xfrm>
          <a:prstGeom prst="rect">
            <a:avLst/>
          </a:prstGeom>
          <a:noFill/>
          <a:ln>
            <a:solidFill>
              <a:srgbClr val="2626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7B4214-92B0-9A2A-2319-AB3EDBBD67F7}"/>
              </a:ext>
            </a:extLst>
          </p:cNvPr>
          <p:cNvGrpSpPr/>
          <p:nvPr/>
        </p:nvGrpSpPr>
        <p:grpSpPr>
          <a:xfrm>
            <a:off x="3689381" y="1888709"/>
            <a:ext cx="4604665" cy="2490032"/>
            <a:chOff x="3689381" y="1888709"/>
            <a:chExt cx="4604665" cy="249003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67116A6-E251-1215-35E8-FAC48DF9BD4A}"/>
                </a:ext>
              </a:extLst>
            </p:cNvPr>
            <p:cNvGrpSpPr/>
            <p:nvPr/>
          </p:nvGrpSpPr>
          <p:grpSpPr>
            <a:xfrm>
              <a:off x="3876577" y="1996241"/>
              <a:ext cx="1813304" cy="2274966"/>
              <a:chOff x="3818306" y="2521737"/>
              <a:chExt cx="1813304" cy="2274966"/>
            </a:xfrm>
          </p:grpSpPr>
          <p:pic>
            <p:nvPicPr>
              <p:cNvPr id="13" name="Graphic 12" descr="Database with solid fill">
                <a:extLst>
                  <a:ext uri="{FF2B5EF4-FFF2-40B4-BE49-F238E27FC236}">
                    <a16:creationId xmlns:a16="http://schemas.microsoft.com/office/drawing/2014/main" id="{9B8BCACD-8881-C3D8-2CB7-2D38E903D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18306" y="2521737"/>
                <a:ext cx="1813304" cy="181330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98EF54-ADC6-861D-1951-DFF9328B2BB3}"/>
                  </a:ext>
                </a:extLst>
              </p:cNvPr>
              <p:cNvSpPr txBox="1"/>
              <p:nvPr/>
            </p:nvSpPr>
            <p:spPr>
              <a:xfrm>
                <a:off x="3818306" y="4335038"/>
                <a:ext cx="1813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4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STORAGE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BC22597-5967-BF09-439A-99519C20CF3A}"/>
                </a:ext>
              </a:extLst>
            </p:cNvPr>
            <p:cNvGrpSpPr/>
            <p:nvPr/>
          </p:nvGrpSpPr>
          <p:grpSpPr>
            <a:xfrm>
              <a:off x="6178608" y="1996241"/>
              <a:ext cx="1947448" cy="2274966"/>
              <a:chOff x="5891987" y="2521737"/>
              <a:chExt cx="1947448" cy="2274966"/>
            </a:xfrm>
          </p:grpSpPr>
          <p:pic>
            <p:nvPicPr>
              <p:cNvPr id="17" name="Graphic 16" descr="Gears with solid fill">
                <a:extLst>
                  <a:ext uri="{FF2B5EF4-FFF2-40B4-BE49-F238E27FC236}">
                    <a16:creationId xmlns:a16="http://schemas.microsoft.com/office/drawing/2014/main" id="{669AF2DE-32FE-C208-BD57-9635287C1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59059" y="2521737"/>
                <a:ext cx="1813304" cy="1813304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FF88C8C-3353-FBA2-34F9-FF0F3DD6BA71}"/>
                  </a:ext>
                </a:extLst>
              </p:cNvPr>
              <p:cNvSpPr txBox="1"/>
              <p:nvPr/>
            </p:nvSpPr>
            <p:spPr>
              <a:xfrm>
                <a:off x="5891987" y="4335038"/>
                <a:ext cx="1947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4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PROCESSING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3B3E31-6C37-6795-CE68-B1F3D928CE67}"/>
                </a:ext>
              </a:extLst>
            </p:cNvPr>
            <p:cNvSpPr/>
            <p:nvPr/>
          </p:nvSpPr>
          <p:spPr>
            <a:xfrm>
              <a:off x="3689381" y="1888709"/>
              <a:ext cx="4604665" cy="2490032"/>
            </a:xfrm>
            <a:prstGeom prst="rect">
              <a:avLst/>
            </a:prstGeom>
            <a:noFill/>
            <a:ln>
              <a:solidFill>
                <a:srgbClr val="26262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9A8CF00-AA3B-8755-3506-C7183E9BE4A5}"/>
              </a:ext>
            </a:extLst>
          </p:cNvPr>
          <p:cNvGrpSpPr/>
          <p:nvPr/>
        </p:nvGrpSpPr>
        <p:grpSpPr>
          <a:xfrm>
            <a:off x="8860387" y="1885034"/>
            <a:ext cx="2181225" cy="2490032"/>
            <a:chOff x="8860387" y="1885034"/>
            <a:chExt cx="2181225" cy="249003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2B60EB3-6A26-E8D5-BC63-869E8629CEB3}"/>
                </a:ext>
              </a:extLst>
            </p:cNvPr>
            <p:cNvGrpSpPr/>
            <p:nvPr/>
          </p:nvGrpSpPr>
          <p:grpSpPr>
            <a:xfrm>
              <a:off x="9237654" y="2178451"/>
              <a:ext cx="1631872" cy="2092756"/>
              <a:chOff x="9023491" y="2703948"/>
              <a:chExt cx="1631872" cy="209275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80EDE2B-D3D6-DEF4-2EEF-26ACA0B6BD85}"/>
                  </a:ext>
                </a:extLst>
              </p:cNvPr>
              <p:cNvGrpSpPr/>
              <p:nvPr/>
            </p:nvGrpSpPr>
            <p:grpSpPr>
              <a:xfrm>
                <a:off x="9145762" y="2703948"/>
                <a:ext cx="1509601" cy="1450099"/>
                <a:chOff x="2108896" y="2447922"/>
                <a:chExt cx="1155520" cy="104775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1179600-0C86-0377-F686-A1B96C9EF520}"/>
                    </a:ext>
                  </a:extLst>
                </p:cNvPr>
                <p:cNvSpPr/>
                <p:nvPr/>
              </p:nvSpPr>
              <p:spPr>
                <a:xfrm>
                  <a:off x="2108896" y="2447922"/>
                  <a:ext cx="904875" cy="1047750"/>
                </a:xfrm>
                <a:prstGeom prst="rect">
                  <a:avLst/>
                </a:prstGeom>
                <a:noFill/>
                <a:ln w="38100"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CB9986D1-970F-A96B-D9E9-B0753C268D39}"/>
                    </a:ext>
                  </a:extLst>
                </p:cNvPr>
                <p:cNvSpPr/>
                <p:nvPr/>
              </p:nvSpPr>
              <p:spPr>
                <a:xfrm>
                  <a:off x="2172358" y="2492726"/>
                  <a:ext cx="1092058" cy="957263"/>
                </a:xfrm>
                <a:prstGeom prst="rightArrow">
                  <a:avLst>
                    <a:gd name="adj1" fmla="val 50000"/>
                    <a:gd name="adj2" fmla="val 5219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C5D6A3-821D-92D1-6752-8DBD01B609FD}"/>
                  </a:ext>
                </a:extLst>
              </p:cNvPr>
              <p:cNvSpPr txBox="1"/>
              <p:nvPr/>
            </p:nvSpPr>
            <p:spPr>
              <a:xfrm>
                <a:off x="9023491" y="4335039"/>
                <a:ext cx="14266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PT" sz="24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OUTPUT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0DB80D-747F-46AF-9262-FB780811805B}"/>
                </a:ext>
              </a:extLst>
            </p:cNvPr>
            <p:cNvSpPr/>
            <p:nvPr/>
          </p:nvSpPr>
          <p:spPr>
            <a:xfrm>
              <a:off x="8860387" y="1885034"/>
              <a:ext cx="2181225" cy="2490032"/>
            </a:xfrm>
            <a:prstGeom prst="rect">
              <a:avLst/>
            </a:prstGeom>
            <a:noFill/>
            <a:ln>
              <a:solidFill>
                <a:srgbClr val="26262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AA91CC3-3095-EFEC-2C97-3DB602059D4C}"/>
              </a:ext>
            </a:extLst>
          </p:cNvPr>
          <p:cNvGrpSpPr/>
          <p:nvPr/>
        </p:nvGrpSpPr>
        <p:grpSpPr>
          <a:xfrm>
            <a:off x="1100781" y="4898382"/>
            <a:ext cx="9781863" cy="960486"/>
            <a:chOff x="1185771" y="5003721"/>
            <a:chExt cx="9781863" cy="960486"/>
          </a:xfrm>
        </p:grpSpPr>
        <p:pic>
          <p:nvPicPr>
            <p:cNvPr id="31" name="Graphic 30" descr="Robot Hand with solid fill">
              <a:extLst>
                <a:ext uri="{FF2B5EF4-FFF2-40B4-BE49-F238E27FC236}">
                  <a16:creationId xmlns:a16="http://schemas.microsoft.com/office/drawing/2014/main" id="{943D6640-E228-1939-B11C-686729A71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53234" y="5003721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Quadcopter with solid fill">
              <a:extLst>
                <a:ext uri="{FF2B5EF4-FFF2-40B4-BE49-F238E27FC236}">
                  <a16:creationId xmlns:a16="http://schemas.microsoft.com/office/drawing/2014/main" id="{E1A27DD5-B6E5-75A4-4D6F-0342721E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86451" y="5003721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Robot with solid fill">
              <a:extLst>
                <a:ext uri="{FF2B5EF4-FFF2-40B4-BE49-F238E27FC236}">
                  <a16:creationId xmlns:a16="http://schemas.microsoft.com/office/drawing/2014/main" id="{1BA03B89-069A-0C8A-57F2-A1185374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19671" y="5003721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Printer with solid fill">
              <a:extLst>
                <a:ext uri="{FF2B5EF4-FFF2-40B4-BE49-F238E27FC236}">
                  <a16:creationId xmlns:a16="http://schemas.microsoft.com/office/drawing/2014/main" id="{C3629232-080D-64FB-FE0A-546DBE835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86111" y="5003721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Computer with solid fill">
              <a:extLst>
                <a:ext uri="{FF2B5EF4-FFF2-40B4-BE49-F238E27FC236}">
                  <a16:creationId xmlns:a16="http://schemas.microsoft.com/office/drawing/2014/main" id="{A02DACCC-D9A6-FF3C-ACD0-31F9093F1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85771" y="500372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Internet with solid fill">
              <a:extLst>
                <a:ext uri="{FF2B5EF4-FFF2-40B4-BE49-F238E27FC236}">
                  <a16:creationId xmlns:a16="http://schemas.microsoft.com/office/drawing/2014/main" id="{817D0471-C42B-D420-1C4D-DB676488F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19331" y="5003721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Processor with solid fill">
              <a:extLst>
                <a:ext uri="{FF2B5EF4-FFF2-40B4-BE49-F238E27FC236}">
                  <a16:creationId xmlns:a16="http://schemas.microsoft.com/office/drawing/2014/main" id="{35B2E2C8-4AED-546B-3BF0-8622D134A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52551" y="5049807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Smart Phone with solid fill">
              <a:extLst>
                <a:ext uri="{FF2B5EF4-FFF2-40B4-BE49-F238E27FC236}">
                  <a16:creationId xmlns:a16="http://schemas.microsoft.com/office/drawing/2014/main" id="{4B63930D-5CCA-0745-1549-397BC2044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52891" y="500372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23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1A6234-3D87-7EBD-9695-B90BFDC6C5B6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88E87-4AC8-BA11-AA62-C6ABB02234D2}"/>
              </a:ext>
            </a:extLst>
          </p:cNvPr>
          <p:cNvSpPr txBox="1"/>
          <p:nvPr/>
        </p:nvSpPr>
        <p:spPr>
          <a:xfrm>
            <a:off x="1403061" y="524252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IDE and Editors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FF9701-E86A-38A0-9CC1-C6E4FFCADBBE}"/>
              </a:ext>
            </a:extLst>
          </p:cNvPr>
          <p:cNvGrpSpPr/>
          <p:nvPr/>
        </p:nvGrpSpPr>
        <p:grpSpPr>
          <a:xfrm>
            <a:off x="632107" y="1511268"/>
            <a:ext cx="5003981" cy="4440567"/>
            <a:chOff x="632107" y="1511268"/>
            <a:chExt cx="5003981" cy="444056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A854EB6-DDF0-CFEF-EF8F-C71CBC6F4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07" y="5153619"/>
              <a:ext cx="2309988" cy="798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9FD7C9AD-2AB2-98F1-96E7-FC99A4E96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107" y="3005496"/>
              <a:ext cx="1328220" cy="132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EEDE5F6-87F3-2534-8536-A6E462B1F3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0534" y="2827940"/>
              <a:ext cx="1435778" cy="1435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7B174263-85C9-8B14-F420-439165975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903" y="2984992"/>
              <a:ext cx="1575773" cy="1575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91C37B0-F385-75EE-A724-BA6205503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9719" y="4637147"/>
              <a:ext cx="2136369" cy="131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1A6DFA-9889-11FA-4722-AE0DD83BE3BB}"/>
                </a:ext>
              </a:extLst>
            </p:cNvPr>
            <p:cNvSpPr txBox="1"/>
            <p:nvPr/>
          </p:nvSpPr>
          <p:spPr>
            <a:xfrm>
              <a:off x="991926" y="1511268"/>
              <a:ext cx="393284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0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IDE</a:t>
              </a:r>
            </a:p>
            <a:p>
              <a:r>
                <a:rPr lang="pt-PT" dirty="0">
                  <a:latin typeface="Tw Cen MT" panose="020B0602020104020603" pitchFamily="34" charset="0"/>
                </a:rPr>
                <a:t>(Integrated Development Environment)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50BC14-2286-3F6E-DED1-8FE94117918F}"/>
              </a:ext>
            </a:extLst>
          </p:cNvPr>
          <p:cNvCxnSpPr>
            <a:cxnSpLocks/>
          </p:cNvCxnSpPr>
          <p:nvPr/>
        </p:nvCxnSpPr>
        <p:spPr>
          <a:xfrm>
            <a:off x="6106160" y="2514353"/>
            <a:ext cx="0" cy="3462522"/>
          </a:xfrm>
          <a:prstGeom prst="line">
            <a:avLst/>
          </a:prstGeom>
          <a:ln w="762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642D54F-77EA-F800-64BA-4FF5B625A4FA}"/>
              </a:ext>
            </a:extLst>
          </p:cNvPr>
          <p:cNvGrpSpPr/>
          <p:nvPr/>
        </p:nvGrpSpPr>
        <p:grpSpPr>
          <a:xfrm>
            <a:off x="6759950" y="1529468"/>
            <a:ext cx="4799943" cy="4458670"/>
            <a:chOff x="6759950" y="1529468"/>
            <a:chExt cx="4799943" cy="4458670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ACE146F-A378-C701-BDB0-1C48D423B7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177" y="2641113"/>
              <a:ext cx="1575774" cy="1575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6C91D56B-255A-ACEA-8474-3DCC969D74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3973" y="2641113"/>
              <a:ext cx="1774387" cy="1774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C0654EE-AEF1-9AC7-3B39-65C0A51E8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950" y="4564145"/>
              <a:ext cx="1305560" cy="130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BA81AD96-D16D-73F0-1413-06BA1BB3F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034" y="4564145"/>
              <a:ext cx="1199859" cy="119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EB0BF976-84C3-1EC1-FB2C-5C1EE0BAC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5961" y="4680458"/>
              <a:ext cx="1305561" cy="1307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A46FF9-E456-1737-5CA3-AA9FCB2F2D69}"/>
                </a:ext>
              </a:extLst>
            </p:cNvPr>
            <p:cNvSpPr txBox="1"/>
            <p:nvPr/>
          </p:nvSpPr>
          <p:spPr>
            <a:xfrm>
              <a:off x="7267232" y="1529468"/>
              <a:ext cx="39328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0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Code Editor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88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018C4A-5912-11C7-3929-6C07AC80AA50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EE253-263F-1A9D-A4EB-3E6CC18F81B2}"/>
              </a:ext>
            </a:extLst>
          </p:cNvPr>
          <p:cNvSpPr txBox="1"/>
          <p:nvPr/>
        </p:nvSpPr>
        <p:spPr>
          <a:xfrm>
            <a:off x="1372581" y="504890"/>
            <a:ext cx="3179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262626"/>
                </a:solidFill>
                <a:latin typeface="Tw Cen MT" panose="020B0602020104020603" pitchFamily="34" charset="0"/>
              </a:rPr>
              <a:t>Binary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65666-E6C0-8508-C209-4620D54C08AD}"/>
              </a:ext>
            </a:extLst>
          </p:cNvPr>
          <p:cNvSpPr txBox="1"/>
          <p:nvPr/>
        </p:nvSpPr>
        <p:spPr>
          <a:xfrm>
            <a:off x="4076263" y="1139726"/>
            <a:ext cx="4039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800" b="1" i="0" dirty="0">
                <a:solidFill>
                  <a:schemeClr val="accent1"/>
                </a:solidFill>
                <a:effectLst/>
                <a:latin typeface="Tw Cen MT" panose="020B0602020104020603" pitchFamily="34" charset="0"/>
              </a:rPr>
              <a:t>BI</a:t>
            </a:r>
            <a:r>
              <a:rPr lang="pt-PT" sz="2800" b="0" i="0" dirty="0">
                <a:solidFill>
                  <a:srgbClr val="414042"/>
                </a:solidFill>
                <a:effectLst/>
                <a:latin typeface="Tw Cen MT" panose="020B0602020104020603" pitchFamily="34" charset="0"/>
              </a:rPr>
              <a:t>nary digi</a:t>
            </a:r>
            <a:r>
              <a:rPr lang="pt-PT" sz="2800" b="1" i="0" dirty="0">
                <a:solidFill>
                  <a:schemeClr val="accent1"/>
                </a:solidFill>
                <a:effectLst/>
                <a:latin typeface="Tw Cen MT" panose="020B0602020104020603" pitchFamily="34" charset="0"/>
              </a:rPr>
              <a:t>TS</a:t>
            </a:r>
            <a:r>
              <a:rPr lang="pt-PT" sz="2800" b="1" i="0" dirty="0">
                <a:solidFill>
                  <a:srgbClr val="414042"/>
                </a:solidFill>
                <a:effectLst/>
                <a:latin typeface="Tw Cen MT" panose="020B0602020104020603" pitchFamily="34" charset="0"/>
              </a:rPr>
              <a:t> = </a:t>
            </a:r>
            <a:r>
              <a:rPr lang="pt-PT" sz="2800" b="1" i="0" dirty="0">
                <a:solidFill>
                  <a:schemeClr val="accent1"/>
                </a:solidFill>
                <a:effectLst/>
                <a:latin typeface="Tw Cen MT" panose="020B0602020104020603" pitchFamily="34" charset="0"/>
              </a:rPr>
              <a:t>BITS</a:t>
            </a:r>
            <a:endParaRPr lang="pt-PT" sz="2800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2243231-1D09-380A-CEFF-9135F418CD4F}"/>
              </a:ext>
            </a:extLst>
          </p:cNvPr>
          <p:cNvGrpSpPr/>
          <p:nvPr/>
        </p:nvGrpSpPr>
        <p:grpSpPr>
          <a:xfrm>
            <a:off x="5008337" y="1936301"/>
            <a:ext cx="2175323" cy="577108"/>
            <a:chOff x="4541936" y="1975841"/>
            <a:chExt cx="2175323" cy="57710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1CE0979-F736-291F-F0FF-2C42AE2B56C7}"/>
                </a:ext>
              </a:extLst>
            </p:cNvPr>
            <p:cNvSpPr/>
            <p:nvPr/>
          </p:nvSpPr>
          <p:spPr>
            <a:xfrm>
              <a:off x="4541936" y="1976949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83E475-24E3-1714-FC57-63EE16D8BD68}"/>
                </a:ext>
              </a:extLst>
            </p:cNvPr>
            <p:cNvSpPr/>
            <p:nvPr/>
          </p:nvSpPr>
          <p:spPr>
            <a:xfrm>
              <a:off x="6141259" y="1975841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7FF68F42-9342-8EA1-08DE-530D20D563F7}"/>
              </a:ext>
            </a:extLst>
          </p:cNvPr>
          <p:cNvSpPr txBox="1"/>
          <p:nvPr/>
        </p:nvSpPr>
        <p:spPr>
          <a:xfrm>
            <a:off x="9629201" y="896678"/>
            <a:ext cx="2118141" cy="70788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PT" sz="200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nibble	-  4 bits</a:t>
            </a:r>
          </a:p>
          <a:p>
            <a:pPr algn="ctr"/>
            <a:r>
              <a:rPr lang="pt-PT" sz="2000" dirty="0">
                <a:solidFill>
                  <a:schemeClr val="bg1"/>
                </a:solidFill>
                <a:latin typeface="Tw Cen MT" panose="020B0602020104020603" pitchFamily="34" charset="0"/>
              </a:rPr>
              <a:t>byte 	-  8 bits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51E791C-935B-4787-EB4E-5F2F4D7361BB}"/>
              </a:ext>
            </a:extLst>
          </p:cNvPr>
          <p:cNvGrpSpPr/>
          <p:nvPr/>
        </p:nvGrpSpPr>
        <p:grpSpPr>
          <a:xfrm>
            <a:off x="2948353" y="4898907"/>
            <a:ext cx="6103511" cy="1178044"/>
            <a:chOff x="2948353" y="4771087"/>
            <a:chExt cx="6103511" cy="1178044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6493CF9-7D12-0448-E2D1-E4ED0DA9BA9D}"/>
                </a:ext>
              </a:extLst>
            </p:cNvPr>
            <p:cNvSpPr/>
            <p:nvPr/>
          </p:nvSpPr>
          <p:spPr>
            <a:xfrm>
              <a:off x="6687758" y="5082543"/>
              <a:ext cx="1396182" cy="52322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Tw Cen MT" panose="020B0602020104020603" pitchFamily="34" charset="0"/>
                </a:rPr>
                <a:t>Logic 1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67E6C7C-8785-8EE7-71DC-4BA1F882F16B}"/>
                </a:ext>
              </a:extLst>
            </p:cNvPr>
            <p:cNvSpPr/>
            <p:nvPr/>
          </p:nvSpPr>
          <p:spPr>
            <a:xfrm>
              <a:off x="4068707" y="5082543"/>
              <a:ext cx="1402427" cy="5232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Tw Cen MT" panose="020B0602020104020603" pitchFamily="34" charset="0"/>
                </a:rPr>
                <a:t>Logic 0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95653F6-E03C-7358-4A78-F104FB0E2E09}"/>
                </a:ext>
              </a:extLst>
            </p:cNvPr>
            <p:cNvSpPr/>
            <p:nvPr/>
          </p:nvSpPr>
          <p:spPr>
            <a:xfrm>
              <a:off x="5464889" y="5082543"/>
              <a:ext cx="1222869" cy="523220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Tw Cen MT" panose="020B0602020104020603" pitchFamily="34" charset="0"/>
                </a:rPr>
                <a:t>Non-usable area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6F2B8B1-52E1-77B2-185C-8D31B664C66E}"/>
                </a:ext>
              </a:extLst>
            </p:cNvPr>
            <p:cNvSpPr txBox="1"/>
            <p:nvPr/>
          </p:nvSpPr>
          <p:spPr>
            <a:xfrm>
              <a:off x="3940891" y="4771245"/>
              <a:ext cx="4760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Tw Cen MT" panose="020B0602020104020603" pitchFamily="34" charset="0"/>
                </a:rPr>
                <a:t>0V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835D296B-84D0-6187-0491-FF8A21C05341}"/>
                </a:ext>
              </a:extLst>
            </p:cNvPr>
            <p:cNvSpPr txBox="1"/>
            <p:nvPr/>
          </p:nvSpPr>
          <p:spPr>
            <a:xfrm>
              <a:off x="5178265" y="4771087"/>
              <a:ext cx="6373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Tw Cen MT" panose="020B0602020104020603" pitchFamily="34" charset="0"/>
                </a:rPr>
                <a:t>0.8V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EFF670B-EFBA-A448-C5A4-F03F2F08C90E}"/>
                </a:ext>
              </a:extLst>
            </p:cNvPr>
            <p:cNvSpPr txBox="1"/>
            <p:nvPr/>
          </p:nvSpPr>
          <p:spPr>
            <a:xfrm>
              <a:off x="6411035" y="4771087"/>
              <a:ext cx="6373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Tw Cen MT" panose="020B0602020104020603" pitchFamily="34" charset="0"/>
                </a:rPr>
                <a:t>2.0V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D47B6B7-77DC-6668-98E2-6A5BA64C8168}"/>
                </a:ext>
              </a:extLst>
            </p:cNvPr>
            <p:cNvSpPr txBox="1"/>
            <p:nvPr/>
          </p:nvSpPr>
          <p:spPr>
            <a:xfrm>
              <a:off x="7764849" y="4771087"/>
              <a:ext cx="4862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PT" sz="1600" dirty="0">
                  <a:latin typeface="Tw Cen MT" panose="020B0602020104020603" pitchFamily="34" charset="0"/>
                </a:rPr>
                <a:t>5V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1A02CE0-3D3F-87E4-B286-351AA9C217B7}"/>
                </a:ext>
              </a:extLst>
            </p:cNvPr>
            <p:cNvSpPr txBox="1"/>
            <p:nvPr/>
          </p:nvSpPr>
          <p:spPr>
            <a:xfrm>
              <a:off x="3945752" y="5610577"/>
              <a:ext cx="4760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Tw Cen MT" panose="020B0602020104020603" pitchFamily="34" charset="0"/>
                </a:rPr>
                <a:t>0V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3E64F83-F665-2D67-FF73-C7E87EB6012F}"/>
                </a:ext>
              </a:extLst>
            </p:cNvPr>
            <p:cNvSpPr txBox="1"/>
            <p:nvPr/>
          </p:nvSpPr>
          <p:spPr>
            <a:xfrm>
              <a:off x="5183126" y="5610419"/>
              <a:ext cx="6373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Tw Cen MT" panose="020B0602020104020603" pitchFamily="34" charset="0"/>
                </a:rPr>
                <a:t>0.4V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8D696CF4-B3CE-50CA-F684-51EBA40DB3D3}"/>
                </a:ext>
              </a:extLst>
            </p:cNvPr>
            <p:cNvSpPr txBox="1"/>
            <p:nvPr/>
          </p:nvSpPr>
          <p:spPr>
            <a:xfrm>
              <a:off x="6415896" y="5610419"/>
              <a:ext cx="6373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Tw Cen MT" panose="020B0602020104020603" pitchFamily="34" charset="0"/>
                </a:rPr>
                <a:t>2.7V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8640B15-966F-AD7E-EB32-B97AEC0FAC5B}"/>
                </a:ext>
              </a:extLst>
            </p:cNvPr>
            <p:cNvSpPr txBox="1"/>
            <p:nvPr/>
          </p:nvSpPr>
          <p:spPr>
            <a:xfrm>
              <a:off x="7769710" y="5610419"/>
              <a:ext cx="4862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PT" sz="1600" dirty="0">
                  <a:latin typeface="Tw Cen MT" panose="020B0602020104020603" pitchFamily="34" charset="0"/>
                </a:rPr>
                <a:t>5V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C29B5D8-4E1F-02C4-D5C8-591AB8321167}"/>
                </a:ext>
              </a:extLst>
            </p:cNvPr>
            <p:cNvSpPr txBox="1"/>
            <p:nvPr/>
          </p:nvSpPr>
          <p:spPr>
            <a:xfrm>
              <a:off x="2948353" y="4771087"/>
              <a:ext cx="93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PT" sz="1600" dirty="0">
                  <a:latin typeface="Tw Cen MT" panose="020B0602020104020603" pitchFamily="34" charset="0"/>
                </a:rPr>
                <a:t>Input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3070B22-83BE-76B4-416F-BC29DD6A6A7A}"/>
                </a:ext>
              </a:extLst>
            </p:cNvPr>
            <p:cNvSpPr txBox="1"/>
            <p:nvPr/>
          </p:nvSpPr>
          <p:spPr>
            <a:xfrm>
              <a:off x="2948353" y="5610419"/>
              <a:ext cx="93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PT" sz="1600" dirty="0">
                  <a:latin typeface="Tw Cen MT" panose="020B0602020104020603" pitchFamily="34" charset="0"/>
                </a:rPr>
                <a:t>Output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8DA1439-F88B-F9F2-F23A-D46D22B870A9}"/>
                </a:ext>
              </a:extLst>
            </p:cNvPr>
            <p:cNvSpPr txBox="1"/>
            <p:nvPr/>
          </p:nvSpPr>
          <p:spPr>
            <a:xfrm>
              <a:off x="8115736" y="5188425"/>
              <a:ext cx="936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600" dirty="0">
                  <a:latin typeface="Tw Cen MT" panose="020B0602020104020603" pitchFamily="34" charset="0"/>
                </a:rPr>
                <a:t>(Vcc)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697B57-FA41-1D27-F57F-4401C49D7FDB}"/>
              </a:ext>
            </a:extLst>
          </p:cNvPr>
          <p:cNvGrpSpPr/>
          <p:nvPr/>
        </p:nvGrpSpPr>
        <p:grpSpPr>
          <a:xfrm>
            <a:off x="1984874" y="2969298"/>
            <a:ext cx="8285891" cy="1477534"/>
            <a:chOff x="1984874" y="2969298"/>
            <a:chExt cx="8285891" cy="147753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ABFA281-79D5-B14C-E9A5-BAC0D58E6DC5}"/>
                </a:ext>
              </a:extLst>
            </p:cNvPr>
            <p:cNvGrpSpPr/>
            <p:nvPr/>
          </p:nvGrpSpPr>
          <p:grpSpPr>
            <a:xfrm>
              <a:off x="6607660" y="2969298"/>
              <a:ext cx="3663105" cy="1477534"/>
              <a:chOff x="6607660" y="2969298"/>
              <a:chExt cx="3663105" cy="147753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00CFE7-2D71-1637-916E-3CF5BE80BD6D}"/>
                  </a:ext>
                </a:extLst>
              </p:cNvPr>
              <p:cNvSpPr txBox="1"/>
              <p:nvPr/>
            </p:nvSpPr>
            <p:spPr>
              <a:xfrm>
                <a:off x="6610679" y="3738946"/>
                <a:ext cx="325755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PT" sz="2000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HIGH</a:t>
                </a:r>
                <a:r>
                  <a:rPr lang="pt-PT" sz="2000" i="0" dirty="0">
                    <a:solidFill>
                      <a:srgbClr val="262626"/>
                    </a:solidFill>
                    <a:effectLst/>
                    <a:latin typeface="Tw Cen MT" panose="020B0602020104020603" pitchFamily="34" charset="0"/>
                  </a:rPr>
                  <a:t> Voltage [</a:t>
                </a:r>
                <a:r>
                  <a:rPr lang="pt-PT" sz="2000" i="0" dirty="0">
                    <a:solidFill>
                      <a:schemeClr val="accent1"/>
                    </a:solidFill>
                    <a:effectLst/>
                    <a:latin typeface="Tw Cen MT" panose="020B0602020104020603" pitchFamily="34" charset="0"/>
                  </a:rPr>
                  <a:t>5V</a:t>
                </a:r>
                <a:r>
                  <a:rPr lang="pt-PT" sz="2000" i="0" dirty="0">
                    <a:solidFill>
                      <a:srgbClr val="262626"/>
                    </a:solidFill>
                    <a:effectLst/>
                    <a:latin typeface="Tw Cen MT" panose="020B0602020104020603" pitchFamily="34" charset="0"/>
                  </a:rPr>
                  <a:t>] (</a:t>
                </a:r>
                <a:r>
                  <a:rPr lang="pt-PT" sz="2000" i="0" dirty="0">
                    <a:solidFill>
                      <a:srgbClr val="00B050"/>
                    </a:solidFill>
                    <a:effectLst/>
                    <a:latin typeface="Tw Cen MT" panose="020B0602020104020603" pitchFamily="34" charset="0"/>
                  </a:rPr>
                  <a:t>&gt;2.0 V</a:t>
                </a:r>
                <a:r>
                  <a:rPr lang="pt-PT" sz="2000" i="0" dirty="0">
                    <a:solidFill>
                      <a:srgbClr val="262626"/>
                    </a:solidFill>
                    <a:effectLst/>
                    <a:latin typeface="Tw Cen MT" panose="020B0602020104020603" pitchFamily="34" charset="0"/>
                  </a:rPr>
                  <a:t>)</a:t>
                </a:r>
              </a:p>
              <a:p>
                <a:r>
                  <a:rPr lang="pt-PT" sz="2000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On/True/Yes</a:t>
                </a: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771F092-6D1E-9AAA-915B-7379D83B1D79}"/>
                  </a:ext>
                </a:extLst>
              </p:cNvPr>
              <p:cNvSpPr/>
              <p:nvPr/>
            </p:nvSpPr>
            <p:spPr>
              <a:xfrm>
                <a:off x="6626286" y="3036127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C75AEA83-9A00-21C4-D3FB-187FD13CCF4C}"/>
                  </a:ext>
                </a:extLst>
              </p:cNvPr>
              <p:cNvCxnSpPr>
                <a:stCxn id="52" idx="6"/>
              </p:cNvCxnSpPr>
              <p:nvPr/>
            </p:nvCxnSpPr>
            <p:spPr>
              <a:xfrm>
                <a:off x="6806286" y="3126127"/>
                <a:ext cx="204759" cy="0"/>
              </a:xfrm>
              <a:prstGeom prst="straightConnector1">
                <a:avLst/>
              </a:prstGeom>
              <a:ln w="38100"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36DC6A8-73DF-51C9-1CEB-D9809AE6B0E2}"/>
                  </a:ext>
                </a:extLst>
              </p:cNvPr>
              <p:cNvSpPr/>
              <p:nvPr/>
            </p:nvSpPr>
            <p:spPr>
              <a:xfrm>
                <a:off x="7283497" y="3240651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99E39618-EF78-0F35-C87A-D3434E01B7ED}"/>
                  </a:ext>
                </a:extLst>
              </p:cNvPr>
              <p:cNvCxnSpPr>
                <a:stCxn id="61" idx="6"/>
              </p:cNvCxnSpPr>
              <p:nvPr/>
            </p:nvCxnSpPr>
            <p:spPr>
              <a:xfrm>
                <a:off x="7463497" y="3330651"/>
                <a:ext cx="204759" cy="0"/>
              </a:xfrm>
              <a:prstGeom prst="straightConnector1">
                <a:avLst/>
              </a:prstGeom>
              <a:ln w="38100"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C84BAEE-C6E7-307B-5F8B-FB1855A998B8}"/>
                  </a:ext>
                </a:extLst>
              </p:cNvPr>
              <p:cNvSpPr/>
              <p:nvPr/>
            </p:nvSpPr>
            <p:spPr>
              <a:xfrm>
                <a:off x="7980508" y="3240651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8D60973-336F-B300-57FC-44D8B05ADFA3}"/>
                  </a:ext>
                </a:extLst>
              </p:cNvPr>
              <p:cNvCxnSpPr>
                <a:stCxn id="70" idx="6"/>
              </p:cNvCxnSpPr>
              <p:nvPr/>
            </p:nvCxnSpPr>
            <p:spPr>
              <a:xfrm>
                <a:off x="8160508" y="3330651"/>
                <a:ext cx="204759" cy="0"/>
              </a:xfrm>
              <a:prstGeom prst="straightConnector1">
                <a:avLst/>
              </a:prstGeom>
              <a:ln w="38100"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F512043-1251-AB63-FFA1-217BBD84C35E}"/>
                  </a:ext>
                </a:extLst>
              </p:cNvPr>
              <p:cNvSpPr/>
              <p:nvPr/>
            </p:nvSpPr>
            <p:spPr>
              <a:xfrm>
                <a:off x="9886006" y="3056180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B761DFDF-9A2F-83FB-8C95-B4E43F5D806E}"/>
                  </a:ext>
                </a:extLst>
              </p:cNvPr>
              <p:cNvCxnSpPr>
                <a:stCxn id="76" idx="6"/>
              </p:cNvCxnSpPr>
              <p:nvPr/>
            </p:nvCxnSpPr>
            <p:spPr>
              <a:xfrm>
                <a:off x="10066006" y="3146180"/>
                <a:ext cx="204759" cy="0"/>
              </a:xfrm>
              <a:prstGeom prst="straightConnector1">
                <a:avLst/>
              </a:prstGeom>
              <a:ln w="38100"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21D27213-CAB6-1EEF-BA0F-E7BD1A63DCC4}"/>
                  </a:ext>
                </a:extLst>
              </p:cNvPr>
              <p:cNvSpPr/>
              <p:nvPr/>
            </p:nvSpPr>
            <p:spPr>
              <a:xfrm>
                <a:off x="9244442" y="3112080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6D89CBE8-F40A-D648-8FA6-417351E0D1EA}"/>
                  </a:ext>
                </a:extLst>
              </p:cNvPr>
              <p:cNvCxnSpPr>
                <a:stCxn id="88" idx="6"/>
              </p:cNvCxnSpPr>
              <p:nvPr/>
            </p:nvCxnSpPr>
            <p:spPr>
              <a:xfrm>
                <a:off x="9424442" y="3202080"/>
                <a:ext cx="204759" cy="0"/>
              </a:xfrm>
              <a:prstGeom prst="straightConnector1">
                <a:avLst/>
              </a:prstGeom>
              <a:ln w="38100"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D171FDF-00BB-45B3-156B-64B0307BA7B0}"/>
                  </a:ext>
                </a:extLst>
              </p:cNvPr>
              <p:cNvSpPr/>
              <p:nvPr/>
            </p:nvSpPr>
            <p:spPr>
              <a:xfrm>
                <a:off x="8632248" y="3043348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ADAC5D9-61EB-0503-9DEE-295CCB1B93A0}"/>
                  </a:ext>
                </a:extLst>
              </p:cNvPr>
              <p:cNvCxnSpPr>
                <a:stCxn id="103" idx="6"/>
              </p:cNvCxnSpPr>
              <p:nvPr/>
            </p:nvCxnSpPr>
            <p:spPr>
              <a:xfrm>
                <a:off x="8812248" y="3133348"/>
                <a:ext cx="204759" cy="0"/>
              </a:xfrm>
              <a:prstGeom prst="straightConnector1">
                <a:avLst/>
              </a:prstGeom>
              <a:ln w="38100"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5D799A0-23CD-BBBF-9981-6BB45C2BA3D1}"/>
                  </a:ext>
                </a:extLst>
              </p:cNvPr>
              <p:cNvGrpSpPr/>
              <p:nvPr/>
            </p:nvGrpSpPr>
            <p:grpSpPr>
              <a:xfrm>
                <a:off x="6607660" y="2969298"/>
                <a:ext cx="3542318" cy="490690"/>
                <a:chOff x="1690081" y="2949589"/>
                <a:chExt cx="3542318" cy="490690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855ACF21-EF00-D2D8-B759-41740EEE37F4}"/>
                    </a:ext>
                  </a:extLst>
                </p:cNvPr>
                <p:cNvCxnSpPr/>
                <p:nvPr/>
              </p:nvCxnSpPr>
              <p:spPr>
                <a:xfrm flipH="1">
                  <a:off x="1690081" y="2949589"/>
                  <a:ext cx="3542318" cy="0"/>
                </a:xfrm>
                <a:prstGeom prst="line">
                  <a:avLst/>
                </a:prstGeom>
                <a:ln w="3810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CDC40F2D-2C21-9EAB-4DB2-ADDB6FC76D92}"/>
                    </a:ext>
                  </a:extLst>
                </p:cNvPr>
                <p:cNvCxnSpPr/>
                <p:nvPr/>
              </p:nvCxnSpPr>
              <p:spPr>
                <a:xfrm flipH="1">
                  <a:off x="1690081" y="3440279"/>
                  <a:ext cx="3542318" cy="0"/>
                </a:xfrm>
                <a:prstGeom prst="line">
                  <a:avLst/>
                </a:prstGeom>
                <a:ln w="3810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137E64-F4CF-777C-F024-D4A7F1265C8D}"/>
                </a:ext>
              </a:extLst>
            </p:cNvPr>
            <p:cNvGrpSpPr/>
            <p:nvPr/>
          </p:nvGrpSpPr>
          <p:grpSpPr>
            <a:xfrm>
              <a:off x="1984874" y="2976788"/>
              <a:ext cx="3593118" cy="1459762"/>
              <a:chOff x="1984874" y="2976788"/>
              <a:chExt cx="3593118" cy="1459762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CA6ED17-8713-D9CC-9D50-A4E14A0720AB}"/>
                  </a:ext>
                </a:extLst>
              </p:cNvPr>
              <p:cNvGrpSpPr/>
              <p:nvPr/>
            </p:nvGrpSpPr>
            <p:grpSpPr>
              <a:xfrm>
                <a:off x="2031198" y="2976788"/>
                <a:ext cx="3542318" cy="490690"/>
                <a:chOff x="1690081" y="2949589"/>
                <a:chExt cx="3542318" cy="490690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4FD550AC-6890-B693-D89C-BBD43EAC3E92}"/>
                    </a:ext>
                  </a:extLst>
                </p:cNvPr>
                <p:cNvCxnSpPr/>
                <p:nvPr/>
              </p:nvCxnSpPr>
              <p:spPr>
                <a:xfrm flipH="1">
                  <a:off x="1690081" y="2949589"/>
                  <a:ext cx="3542318" cy="0"/>
                </a:xfrm>
                <a:prstGeom prst="line">
                  <a:avLst/>
                </a:prstGeom>
                <a:ln w="3810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07035795-6A45-CD73-4A0F-D0F9AC78A981}"/>
                    </a:ext>
                  </a:extLst>
                </p:cNvPr>
                <p:cNvCxnSpPr/>
                <p:nvPr/>
              </p:nvCxnSpPr>
              <p:spPr>
                <a:xfrm flipH="1">
                  <a:off x="1690081" y="3440279"/>
                  <a:ext cx="3542318" cy="0"/>
                </a:xfrm>
                <a:prstGeom prst="line">
                  <a:avLst/>
                </a:prstGeom>
                <a:ln w="38100">
                  <a:solidFill>
                    <a:srgbClr val="26262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202DF8-9EFF-C45E-4721-FDE1CC1A6C9B}"/>
                  </a:ext>
                </a:extLst>
              </p:cNvPr>
              <p:cNvSpPr txBox="1"/>
              <p:nvPr/>
            </p:nvSpPr>
            <p:spPr>
              <a:xfrm>
                <a:off x="1984874" y="3728664"/>
                <a:ext cx="359311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PT" sz="2000" i="0" dirty="0">
                    <a:solidFill>
                      <a:srgbClr val="262626"/>
                    </a:solidFill>
                    <a:effectLst/>
                    <a:latin typeface="Tw Cen MT" panose="020B0602020104020603" pitchFamily="34" charset="0"/>
                  </a:rPr>
                  <a:t>LOW Voltage [</a:t>
                </a:r>
                <a:r>
                  <a:rPr lang="pt-PT" sz="2000" i="0" dirty="0">
                    <a:solidFill>
                      <a:schemeClr val="accent1"/>
                    </a:solidFill>
                    <a:effectLst/>
                    <a:latin typeface="Tw Cen MT" panose="020B0602020104020603" pitchFamily="34" charset="0"/>
                  </a:rPr>
                  <a:t>0V</a:t>
                </a:r>
                <a:r>
                  <a:rPr lang="pt-PT" sz="2000" i="0" dirty="0">
                    <a:solidFill>
                      <a:srgbClr val="262626"/>
                    </a:solidFill>
                    <a:effectLst/>
                    <a:latin typeface="Tw Cen MT" panose="020B0602020104020603" pitchFamily="34" charset="0"/>
                  </a:rPr>
                  <a:t>] (</a:t>
                </a:r>
                <a:r>
                  <a:rPr lang="pt-PT" sz="2000" i="0" dirty="0">
                    <a:solidFill>
                      <a:srgbClr val="FF0000"/>
                    </a:solidFill>
                    <a:effectLst/>
                    <a:latin typeface="Tw Cen MT" panose="020B0602020104020603" pitchFamily="34" charset="0"/>
                  </a:rPr>
                  <a:t>&lt;0.8 V</a:t>
                </a:r>
                <a:r>
                  <a:rPr lang="pt-PT" sz="2000" i="0" dirty="0">
                    <a:solidFill>
                      <a:srgbClr val="262626"/>
                    </a:solidFill>
                    <a:effectLst/>
                    <a:latin typeface="Tw Cen MT" panose="020B0602020104020603" pitchFamily="34" charset="0"/>
                  </a:rPr>
                  <a:t>)</a:t>
                </a:r>
              </a:p>
              <a:p>
                <a:pPr algn="r"/>
                <a:r>
                  <a:rPr lang="pt-PT" sz="2000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Off/False/No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74631DB-8CF8-EBB7-14EC-3197376EBCFE}"/>
                  </a:ext>
                </a:extLst>
              </p:cNvPr>
              <p:cNvSpPr/>
              <p:nvPr/>
            </p:nvSpPr>
            <p:spPr>
              <a:xfrm>
                <a:off x="2163260" y="3157192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90700B3-3026-E7D0-69CF-61C5A3704A2E}"/>
                  </a:ext>
                </a:extLst>
              </p:cNvPr>
              <p:cNvCxnSpPr>
                <a:stCxn id="22" idx="6"/>
              </p:cNvCxnSpPr>
              <p:nvPr/>
            </p:nvCxnSpPr>
            <p:spPr>
              <a:xfrm>
                <a:off x="2343260" y="3247192"/>
                <a:ext cx="204759" cy="0"/>
              </a:xfrm>
              <a:prstGeom prst="straightConnector1">
                <a:avLst/>
              </a:prstGeom>
              <a:ln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E5A2EB4-1A83-9BE6-EC05-14C3FCFB3C7D}"/>
                  </a:ext>
                </a:extLst>
              </p:cNvPr>
              <p:cNvSpPr/>
              <p:nvPr/>
            </p:nvSpPr>
            <p:spPr>
              <a:xfrm>
                <a:off x="2878396" y="3028848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E87BEFD-9C12-3447-EFBA-B0ED06EC06B5}"/>
                  </a:ext>
                </a:extLst>
              </p:cNvPr>
              <p:cNvCxnSpPr>
                <a:stCxn id="43" idx="6"/>
              </p:cNvCxnSpPr>
              <p:nvPr/>
            </p:nvCxnSpPr>
            <p:spPr>
              <a:xfrm>
                <a:off x="3058396" y="3118848"/>
                <a:ext cx="204759" cy="0"/>
              </a:xfrm>
              <a:prstGeom prst="straightConnector1">
                <a:avLst/>
              </a:prstGeom>
              <a:ln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A3074EA-A48B-5881-11DB-48FA5D1311D9}"/>
                  </a:ext>
                </a:extLst>
              </p:cNvPr>
              <p:cNvSpPr/>
              <p:nvPr/>
            </p:nvSpPr>
            <p:spPr>
              <a:xfrm>
                <a:off x="4183789" y="3165601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54048696-D9D7-07AD-AEDE-7676179A759B}"/>
                  </a:ext>
                </a:extLst>
              </p:cNvPr>
              <p:cNvCxnSpPr>
                <a:stCxn id="46" idx="6"/>
              </p:cNvCxnSpPr>
              <p:nvPr/>
            </p:nvCxnSpPr>
            <p:spPr>
              <a:xfrm>
                <a:off x="4363789" y="3255601"/>
                <a:ext cx="204759" cy="0"/>
              </a:xfrm>
              <a:prstGeom prst="straightConnector1">
                <a:avLst/>
              </a:prstGeom>
              <a:ln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93EAAF3-3C63-7884-91E9-3A5637638E51}"/>
                  </a:ext>
                </a:extLst>
              </p:cNvPr>
              <p:cNvSpPr/>
              <p:nvPr/>
            </p:nvSpPr>
            <p:spPr>
              <a:xfrm>
                <a:off x="5034560" y="3203941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093C5921-79EC-710F-80E0-33D04F751D81}"/>
                  </a:ext>
                </a:extLst>
              </p:cNvPr>
              <p:cNvCxnSpPr>
                <a:stCxn id="49" idx="6"/>
              </p:cNvCxnSpPr>
              <p:nvPr/>
            </p:nvCxnSpPr>
            <p:spPr>
              <a:xfrm>
                <a:off x="5214560" y="3293941"/>
                <a:ext cx="204759" cy="0"/>
              </a:xfrm>
              <a:prstGeom prst="straightConnector1">
                <a:avLst/>
              </a:prstGeom>
              <a:ln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ED17C0A-8BDB-8E6E-7128-2782733081A3}"/>
                  </a:ext>
                </a:extLst>
              </p:cNvPr>
              <p:cNvSpPr/>
              <p:nvPr/>
            </p:nvSpPr>
            <p:spPr>
              <a:xfrm>
                <a:off x="3210768" y="3188665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0BA97803-86A1-A5E4-708D-38B50FAA9DB8}"/>
                  </a:ext>
                </a:extLst>
              </p:cNvPr>
              <p:cNvCxnSpPr>
                <a:stCxn id="3" idx="6"/>
              </p:cNvCxnSpPr>
              <p:nvPr/>
            </p:nvCxnSpPr>
            <p:spPr>
              <a:xfrm>
                <a:off x="3390768" y="3278665"/>
                <a:ext cx="204759" cy="0"/>
              </a:xfrm>
              <a:prstGeom prst="straightConnector1">
                <a:avLst/>
              </a:prstGeom>
              <a:ln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88413E4-82A1-CA54-8972-BC62FBD0C457}"/>
                  </a:ext>
                </a:extLst>
              </p:cNvPr>
              <p:cNvSpPr/>
              <p:nvPr/>
            </p:nvSpPr>
            <p:spPr>
              <a:xfrm>
                <a:off x="4720516" y="3064008"/>
                <a:ext cx="180000" cy="18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179A922-5104-C9BC-9DEF-52FD2681C2A6}"/>
                  </a:ext>
                </a:extLst>
              </p:cNvPr>
              <p:cNvCxnSpPr>
                <a:stCxn id="7" idx="6"/>
              </p:cNvCxnSpPr>
              <p:nvPr/>
            </p:nvCxnSpPr>
            <p:spPr>
              <a:xfrm>
                <a:off x="4900516" y="3154008"/>
                <a:ext cx="204759" cy="0"/>
              </a:xfrm>
              <a:prstGeom prst="straightConnector1">
                <a:avLst/>
              </a:prstGeom>
              <a:ln>
                <a:solidFill>
                  <a:srgbClr val="26262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216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6F7579-697E-0A27-B4A0-7BC5CB8BB6AD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0DCBF-4263-3B94-676B-C0AEDE64D1B1}"/>
              </a:ext>
            </a:extLst>
          </p:cNvPr>
          <p:cNvSpPr txBox="1"/>
          <p:nvPr/>
        </p:nvSpPr>
        <p:spPr>
          <a:xfrm>
            <a:off x="1372581" y="504890"/>
            <a:ext cx="3179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Binary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DF5940-3504-8203-28CD-F906A6E00FEB}"/>
              </a:ext>
            </a:extLst>
          </p:cNvPr>
          <p:cNvGrpSpPr/>
          <p:nvPr/>
        </p:nvGrpSpPr>
        <p:grpSpPr>
          <a:xfrm>
            <a:off x="654795" y="1490923"/>
            <a:ext cx="1658340" cy="442652"/>
            <a:chOff x="654795" y="1490923"/>
            <a:chExt cx="1658340" cy="44265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B9820C-3117-AC07-1D1C-29CF0AE83129}"/>
                </a:ext>
              </a:extLst>
            </p:cNvPr>
            <p:cNvSpPr/>
            <p:nvPr/>
          </p:nvSpPr>
          <p:spPr>
            <a:xfrm>
              <a:off x="1372581" y="1490923"/>
              <a:ext cx="359529" cy="44265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AAECCE7-3A96-7AF8-C416-1DE4671710C3}"/>
                </a:ext>
              </a:extLst>
            </p:cNvPr>
            <p:cNvSpPr/>
            <p:nvPr/>
          </p:nvSpPr>
          <p:spPr>
            <a:xfrm>
              <a:off x="1953606" y="1490923"/>
              <a:ext cx="359529" cy="44265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0684F64-5857-B6F2-41BB-A24274FE6B07}"/>
                </a:ext>
              </a:extLst>
            </p:cNvPr>
            <p:cNvSpPr txBox="1"/>
            <p:nvPr/>
          </p:nvSpPr>
          <p:spPr>
            <a:xfrm>
              <a:off x="654795" y="1497906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000" b="1" dirty="0">
                  <a:latin typeface="Tw Cen MT" panose="020B0602020104020603" pitchFamily="34" charset="0"/>
                </a:rPr>
                <a:t>2</a:t>
              </a:r>
              <a:r>
                <a:rPr lang="pt-PT" sz="2000" b="1" baseline="30000" dirty="0">
                  <a:latin typeface="Tw Cen MT" panose="020B0602020104020603" pitchFamily="34" charset="0"/>
                </a:rPr>
                <a:t>1</a:t>
              </a:r>
              <a:endParaRPr lang="pt-PT" sz="2400" b="1" baseline="30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178DD7-5D0F-CB37-257D-43FD8A947D7B}"/>
              </a:ext>
            </a:extLst>
          </p:cNvPr>
          <p:cNvGrpSpPr/>
          <p:nvPr/>
        </p:nvGrpSpPr>
        <p:grpSpPr>
          <a:xfrm>
            <a:off x="670817" y="2183147"/>
            <a:ext cx="4247326" cy="442652"/>
            <a:chOff x="670817" y="2183147"/>
            <a:chExt cx="4247326" cy="44265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7425920-4C11-6DB1-E744-0D259F827C8F}"/>
                </a:ext>
              </a:extLst>
            </p:cNvPr>
            <p:cNvGrpSpPr/>
            <p:nvPr/>
          </p:nvGrpSpPr>
          <p:grpSpPr>
            <a:xfrm>
              <a:off x="1372581" y="2183147"/>
              <a:ext cx="719058" cy="442652"/>
              <a:chOff x="1812171" y="2154572"/>
              <a:chExt cx="719058" cy="442652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F8963C1-2A27-56DA-C86C-D106D8F4CAD8}"/>
                  </a:ext>
                </a:extLst>
              </p:cNvPr>
              <p:cNvSpPr/>
              <p:nvPr/>
            </p:nvSpPr>
            <p:spPr>
              <a:xfrm>
                <a:off x="1812171" y="2154572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5131F1E9-3040-9900-2B0B-E873FE3404B7}"/>
                  </a:ext>
                </a:extLst>
              </p:cNvPr>
              <p:cNvSpPr/>
              <p:nvPr/>
            </p:nvSpPr>
            <p:spPr>
              <a:xfrm>
                <a:off x="2171700" y="2154572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526EDB8-37C4-D898-8ABD-CDAED15D87B1}"/>
                </a:ext>
              </a:extLst>
            </p:cNvPr>
            <p:cNvGrpSpPr/>
            <p:nvPr/>
          </p:nvGrpSpPr>
          <p:grpSpPr>
            <a:xfrm>
              <a:off x="2313135" y="2183147"/>
              <a:ext cx="719058" cy="442652"/>
              <a:chOff x="2752725" y="2154572"/>
              <a:chExt cx="719058" cy="44265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D865EA4-39F4-C1B9-18C9-873560DABAC1}"/>
                  </a:ext>
                </a:extLst>
              </p:cNvPr>
              <p:cNvSpPr/>
              <p:nvPr/>
            </p:nvSpPr>
            <p:spPr>
              <a:xfrm>
                <a:off x="2752725" y="2154572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F1F7114-174E-0AB3-F1AE-066711A2B5CC}"/>
                  </a:ext>
                </a:extLst>
              </p:cNvPr>
              <p:cNvSpPr/>
              <p:nvPr/>
            </p:nvSpPr>
            <p:spPr>
              <a:xfrm>
                <a:off x="3112254" y="2154572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97775E7-50D0-684D-D219-34C16A59FC71}"/>
                </a:ext>
              </a:extLst>
            </p:cNvPr>
            <p:cNvGrpSpPr/>
            <p:nvPr/>
          </p:nvGrpSpPr>
          <p:grpSpPr>
            <a:xfrm>
              <a:off x="3258531" y="2183147"/>
              <a:ext cx="719058" cy="442652"/>
              <a:chOff x="1812171" y="2154572"/>
              <a:chExt cx="719058" cy="442652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905CF218-3006-6C38-45D5-7E379F97A319}"/>
                  </a:ext>
                </a:extLst>
              </p:cNvPr>
              <p:cNvSpPr/>
              <p:nvPr/>
            </p:nvSpPr>
            <p:spPr>
              <a:xfrm>
                <a:off x="1812171" y="2154572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D7BD7B0-8A25-63E9-4A73-1E4FB492946D}"/>
                  </a:ext>
                </a:extLst>
              </p:cNvPr>
              <p:cNvSpPr/>
              <p:nvPr/>
            </p:nvSpPr>
            <p:spPr>
              <a:xfrm>
                <a:off x="2171700" y="2154572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51E646E-2345-9E9D-9F42-A3AB82760459}"/>
                </a:ext>
              </a:extLst>
            </p:cNvPr>
            <p:cNvGrpSpPr/>
            <p:nvPr/>
          </p:nvGrpSpPr>
          <p:grpSpPr>
            <a:xfrm>
              <a:off x="4199085" y="2183147"/>
              <a:ext cx="719058" cy="442652"/>
              <a:chOff x="2752725" y="2154572"/>
              <a:chExt cx="719058" cy="442652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02F45049-BC22-8552-B1E6-BB45D87AB1D5}"/>
                  </a:ext>
                </a:extLst>
              </p:cNvPr>
              <p:cNvSpPr/>
              <p:nvPr/>
            </p:nvSpPr>
            <p:spPr>
              <a:xfrm>
                <a:off x="2752725" y="2154572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6867B17-E7F4-2CB4-14B2-6C5D87DE621F}"/>
                  </a:ext>
                </a:extLst>
              </p:cNvPr>
              <p:cNvSpPr/>
              <p:nvPr/>
            </p:nvSpPr>
            <p:spPr>
              <a:xfrm>
                <a:off x="3112254" y="2154572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83B48231-0C23-C819-D2A3-93A49877472B}"/>
                </a:ext>
              </a:extLst>
            </p:cNvPr>
            <p:cNvSpPr txBox="1"/>
            <p:nvPr/>
          </p:nvSpPr>
          <p:spPr>
            <a:xfrm>
              <a:off x="670817" y="2204418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000" b="1" dirty="0">
                  <a:latin typeface="Tw Cen MT" panose="020B0602020104020603" pitchFamily="34" charset="0"/>
                </a:rPr>
                <a:t>2</a:t>
              </a:r>
              <a:r>
                <a:rPr lang="pt-PT" sz="2000" b="1" baseline="30000" dirty="0">
                  <a:latin typeface="Tw Cen MT" panose="020B0602020104020603" pitchFamily="34" charset="0"/>
                </a:rPr>
                <a:t>2</a:t>
              </a:r>
              <a:endParaRPr lang="pt-PT" sz="2400" b="1" baseline="30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255F01C-2EF6-842B-C8CB-E07AE6A929D5}"/>
              </a:ext>
            </a:extLst>
          </p:cNvPr>
          <p:cNvGrpSpPr/>
          <p:nvPr/>
        </p:nvGrpSpPr>
        <p:grpSpPr>
          <a:xfrm>
            <a:off x="674746" y="2875371"/>
            <a:ext cx="10891691" cy="442652"/>
            <a:chOff x="674746" y="2875371"/>
            <a:chExt cx="10891691" cy="442652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38C66C5F-0E5D-DA9C-6374-79303CEDE67C}"/>
                </a:ext>
              </a:extLst>
            </p:cNvPr>
            <p:cNvGrpSpPr/>
            <p:nvPr/>
          </p:nvGrpSpPr>
          <p:grpSpPr>
            <a:xfrm>
              <a:off x="1372581" y="2875371"/>
              <a:ext cx="1078587" cy="442652"/>
              <a:chOff x="1812171" y="2846796"/>
              <a:chExt cx="1078587" cy="442652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3D9D14C0-3B1E-B79F-3BA8-9E1E5C100D0D}"/>
                  </a:ext>
                </a:extLst>
              </p:cNvPr>
              <p:cNvGrpSpPr/>
              <p:nvPr/>
            </p:nvGrpSpPr>
            <p:grpSpPr>
              <a:xfrm>
                <a:off x="1812171" y="2846796"/>
                <a:ext cx="719058" cy="442652"/>
                <a:chOff x="1812171" y="2154572"/>
                <a:chExt cx="719058" cy="442652"/>
              </a:xfrm>
            </p:grpSpPr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927FD039-529E-1F3F-81E1-ED5A199E3668}"/>
                    </a:ext>
                  </a:extLst>
                </p:cNvPr>
                <p:cNvSpPr/>
                <p:nvPr/>
              </p:nvSpPr>
              <p:spPr>
                <a:xfrm>
                  <a:off x="1812171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C8B51C84-4ADE-8354-E9F9-F0D567BD5027}"/>
                    </a:ext>
                  </a:extLst>
                </p:cNvPr>
                <p:cNvSpPr/>
                <p:nvPr/>
              </p:nvSpPr>
              <p:spPr>
                <a:xfrm>
                  <a:off x="2171700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</p:grp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7AF3EC05-C1B6-F8FF-2C42-90C6509BCDAC}"/>
                  </a:ext>
                </a:extLst>
              </p:cNvPr>
              <p:cNvSpPr/>
              <p:nvPr/>
            </p:nvSpPr>
            <p:spPr>
              <a:xfrm>
                <a:off x="2531229" y="2846796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C4A50CD-2FCD-1E68-23E3-B5379AC3099D}"/>
                </a:ext>
              </a:extLst>
            </p:cNvPr>
            <p:cNvGrpSpPr/>
            <p:nvPr/>
          </p:nvGrpSpPr>
          <p:grpSpPr>
            <a:xfrm>
              <a:off x="2672665" y="2875371"/>
              <a:ext cx="1078587" cy="442652"/>
              <a:chOff x="1812171" y="2846796"/>
              <a:chExt cx="1078587" cy="442652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C5739B2-4785-2DC6-BB35-B174703BB115}"/>
                  </a:ext>
                </a:extLst>
              </p:cNvPr>
              <p:cNvGrpSpPr/>
              <p:nvPr/>
            </p:nvGrpSpPr>
            <p:grpSpPr>
              <a:xfrm>
                <a:off x="1812171" y="2846796"/>
                <a:ext cx="719058" cy="442652"/>
                <a:chOff x="1812171" y="2154572"/>
                <a:chExt cx="719058" cy="442652"/>
              </a:xfrm>
            </p:grpSpPr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E563D7FD-D1FD-E44E-1B24-C9F3492F3EF5}"/>
                    </a:ext>
                  </a:extLst>
                </p:cNvPr>
                <p:cNvSpPr/>
                <p:nvPr/>
              </p:nvSpPr>
              <p:spPr>
                <a:xfrm>
                  <a:off x="1812171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95D07AEC-14C8-7DDE-E4D3-B9FBC83CE8B0}"/>
                    </a:ext>
                  </a:extLst>
                </p:cNvPr>
                <p:cNvSpPr/>
                <p:nvPr/>
              </p:nvSpPr>
              <p:spPr>
                <a:xfrm>
                  <a:off x="2171700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</p:grp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D368254-F21C-921E-E08F-CF4F86D0FBA5}"/>
                  </a:ext>
                </a:extLst>
              </p:cNvPr>
              <p:cNvSpPr/>
              <p:nvPr/>
            </p:nvSpPr>
            <p:spPr>
              <a:xfrm>
                <a:off x="2531229" y="2846796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653651D-D5E2-1245-09F4-0807794250FE}"/>
                </a:ext>
              </a:extLst>
            </p:cNvPr>
            <p:cNvGrpSpPr/>
            <p:nvPr/>
          </p:nvGrpSpPr>
          <p:grpSpPr>
            <a:xfrm>
              <a:off x="3977589" y="2875371"/>
              <a:ext cx="1078587" cy="442652"/>
              <a:chOff x="1812171" y="2846796"/>
              <a:chExt cx="1078587" cy="442652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A525E0B-A872-1ED4-5157-CCA0C04658FF}"/>
                  </a:ext>
                </a:extLst>
              </p:cNvPr>
              <p:cNvGrpSpPr/>
              <p:nvPr/>
            </p:nvGrpSpPr>
            <p:grpSpPr>
              <a:xfrm>
                <a:off x="1812171" y="2846796"/>
                <a:ext cx="719058" cy="442652"/>
                <a:chOff x="1812171" y="2154572"/>
                <a:chExt cx="719058" cy="44265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F9AC9FB4-A6A0-6B63-CF23-8EE75E37FF7A}"/>
                    </a:ext>
                  </a:extLst>
                </p:cNvPr>
                <p:cNvSpPr/>
                <p:nvPr/>
              </p:nvSpPr>
              <p:spPr>
                <a:xfrm>
                  <a:off x="1812171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83663E69-ED19-DE1D-E55E-2347AEC1A925}"/>
                    </a:ext>
                  </a:extLst>
                </p:cNvPr>
                <p:cNvSpPr/>
                <p:nvPr/>
              </p:nvSpPr>
              <p:spPr>
                <a:xfrm>
                  <a:off x="2171700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</p:grp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899BEF6-4A6A-0AEE-92F2-411B21669BD9}"/>
                  </a:ext>
                </a:extLst>
              </p:cNvPr>
              <p:cNvSpPr/>
              <p:nvPr/>
            </p:nvSpPr>
            <p:spPr>
              <a:xfrm>
                <a:off x="2531229" y="2846796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6EAC1C5-5B0A-A95A-0625-030BFAFDA1DA}"/>
                </a:ext>
              </a:extLst>
            </p:cNvPr>
            <p:cNvGrpSpPr/>
            <p:nvPr/>
          </p:nvGrpSpPr>
          <p:grpSpPr>
            <a:xfrm>
              <a:off x="5277673" y="2875371"/>
              <a:ext cx="1078587" cy="442652"/>
              <a:chOff x="1812171" y="2846796"/>
              <a:chExt cx="1078587" cy="442652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989B72FD-2D19-B6AC-757B-56A96D8EB594}"/>
                  </a:ext>
                </a:extLst>
              </p:cNvPr>
              <p:cNvGrpSpPr/>
              <p:nvPr/>
            </p:nvGrpSpPr>
            <p:grpSpPr>
              <a:xfrm>
                <a:off x="1812171" y="2846796"/>
                <a:ext cx="719058" cy="442652"/>
                <a:chOff x="1812171" y="2154572"/>
                <a:chExt cx="719058" cy="442652"/>
              </a:xfrm>
            </p:grpSpPr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3781C81C-85EC-70D2-E0DF-328068553923}"/>
                    </a:ext>
                  </a:extLst>
                </p:cNvPr>
                <p:cNvSpPr/>
                <p:nvPr/>
              </p:nvSpPr>
              <p:spPr>
                <a:xfrm>
                  <a:off x="1812171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CAB6E33D-E09D-0733-B1BE-7DDB9C8FFD32}"/>
                    </a:ext>
                  </a:extLst>
                </p:cNvPr>
                <p:cNvSpPr/>
                <p:nvPr/>
              </p:nvSpPr>
              <p:spPr>
                <a:xfrm>
                  <a:off x="2171700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</p:grp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DAE16571-222B-87CE-C274-AA81B0228DA9}"/>
                  </a:ext>
                </a:extLst>
              </p:cNvPr>
              <p:cNvSpPr/>
              <p:nvPr/>
            </p:nvSpPr>
            <p:spPr>
              <a:xfrm>
                <a:off x="2531229" y="2846796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E70116FF-7B1D-3785-4278-E717E2630D2C}"/>
                </a:ext>
              </a:extLst>
            </p:cNvPr>
            <p:cNvGrpSpPr/>
            <p:nvPr/>
          </p:nvGrpSpPr>
          <p:grpSpPr>
            <a:xfrm>
              <a:off x="6582758" y="2875371"/>
              <a:ext cx="1078587" cy="442652"/>
              <a:chOff x="1812171" y="2846796"/>
              <a:chExt cx="1078587" cy="442652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5F66E799-FAA0-AF83-EF68-366BA49380AE}"/>
                  </a:ext>
                </a:extLst>
              </p:cNvPr>
              <p:cNvGrpSpPr/>
              <p:nvPr/>
            </p:nvGrpSpPr>
            <p:grpSpPr>
              <a:xfrm>
                <a:off x="1812171" y="2846796"/>
                <a:ext cx="719058" cy="442652"/>
                <a:chOff x="1812171" y="2154572"/>
                <a:chExt cx="719058" cy="442652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D934089-C847-7345-370D-F7E7BB5E7AAE}"/>
                    </a:ext>
                  </a:extLst>
                </p:cNvPr>
                <p:cNvSpPr/>
                <p:nvPr/>
              </p:nvSpPr>
              <p:spPr>
                <a:xfrm>
                  <a:off x="1812171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16DFA967-40E0-ED5D-41B2-2DEB691A7B06}"/>
                    </a:ext>
                  </a:extLst>
                </p:cNvPr>
                <p:cNvSpPr/>
                <p:nvPr/>
              </p:nvSpPr>
              <p:spPr>
                <a:xfrm>
                  <a:off x="2171700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</p:grp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73FBF08-AB0E-3587-FB82-26668363B7E8}"/>
                  </a:ext>
                </a:extLst>
              </p:cNvPr>
              <p:cNvSpPr/>
              <p:nvPr/>
            </p:nvSpPr>
            <p:spPr>
              <a:xfrm>
                <a:off x="2531229" y="2846796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2B18B9F-243C-8CA7-7BE8-B93BA692DB66}"/>
                </a:ext>
              </a:extLst>
            </p:cNvPr>
            <p:cNvGrpSpPr/>
            <p:nvPr/>
          </p:nvGrpSpPr>
          <p:grpSpPr>
            <a:xfrm>
              <a:off x="7882842" y="2875371"/>
              <a:ext cx="1078587" cy="442652"/>
              <a:chOff x="1812171" y="2846796"/>
              <a:chExt cx="1078587" cy="44265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8D21ED3B-3F29-3B8A-C180-BEA5E4CA4A7E}"/>
                  </a:ext>
                </a:extLst>
              </p:cNvPr>
              <p:cNvGrpSpPr/>
              <p:nvPr/>
            </p:nvGrpSpPr>
            <p:grpSpPr>
              <a:xfrm>
                <a:off x="1812171" y="2846796"/>
                <a:ext cx="719058" cy="442652"/>
                <a:chOff x="1812171" y="2154572"/>
                <a:chExt cx="719058" cy="442652"/>
              </a:xfrm>
            </p:grpSpPr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2D7FCB8-9A02-EF99-A518-2FD91CCF2BEA}"/>
                    </a:ext>
                  </a:extLst>
                </p:cNvPr>
                <p:cNvSpPr/>
                <p:nvPr/>
              </p:nvSpPr>
              <p:spPr>
                <a:xfrm>
                  <a:off x="1812171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9FBBA15-3361-8CE0-514C-54BC80328D7E}"/>
                    </a:ext>
                  </a:extLst>
                </p:cNvPr>
                <p:cNvSpPr/>
                <p:nvPr/>
              </p:nvSpPr>
              <p:spPr>
                <a:xfrm>
                  <a:off x="2171700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0</a:t>
                  </a:r>
                </a:p>
              </p:txBody>
            </p:sp>
          </p:grp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B510A022-DBC7-E5E9-F6EC-7E2890054CB5}"/>
                  </a:ext>
                </a:extLst>
              </p:cNvPr>
              <p:cNvSpPr/>
              <p:nvPr/>
            </p:nvSpPr>
            <p:spPr>
              <a:xfrm>
                <a:off x="2531229" y="2846796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9CC681A-63C5-73B8-6DBA-4FF59490FA24}"/>
                </a:ext>
              </a:extLst>
            </p:cNvPr>
            <p:cNvGrpSpPr/>
            <p:nvPr/>
          </p:nvGrpSpPr>
          <p:grpSpPr>
            <a:xfrm>
              <a:off x="9187766" y="2875371"/>
              <a:ext cx="1078587" cy="442652"/>
              <a:chOff x="1812171" y="2846796"/>
              <a:chExt cx="1078587" cy="442652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FE3541A9-4404-D02E-4596-F58839468B1F}"/>
                  </a:ext>
                </a:extLst>
              </p:cNvPr>
              <p:cNvGrpSpPr/>
              <p:nvPr/>
            </p:nvGrpSpPr>
            <p:grpSpPr>
              <a:xfrm>
                <a:off x="1812171" y="2846796"/>
                <a:ext cx="719058" cy="442652"/>
                <a:chOff x="1812171" y="2154572"/>
                <a:chExt cx="719058" cy="442652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C36372F9-9A35-4D1B-640A-CEEED4E6C5CB}"/>
                    </a:ext>
                  </a:extLst>
                </p:cNvPr>
                <p:cNvSpPr/>
                <p:nvPr/>
              </p:nvSpPr>
              <p:spPr>
                <a:xfrm>
                  <a:off x="1812171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653C415B-FED6-BC92-C88E-FB9F456CD594}"/>
                    </a:ext>
                  </a:extLst>
                </p:cNvPr>
                <p:cNvSpPr/>
                <p:nvPr/>
              </p:nvSpPr>
              <p:spPr>
                <a:xfrm>
                  <a:off x="2171700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</p:grp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BC3C6E0A-90EF-2458-7AED-8F4587750080}"/>
                  </a:ext>
                </a:extLst>
              </p:cNvPr>
              <p:cNvSpPr/>
              <p:nvPr/>
            </p:nvSpPr>
            <p:spPr>
              <a:xfrm>
                <a:off x="2531229" y="2846796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051FF96F-57BA-4A6A-DDD5-82005382249F}"/>
                </a:ext>
              </a:extLst>
            </p:cNvPr>
            <p:cNvGrpSpPr/>
            <p:nvPr/>
          </p:nvGrpSpPr>
          <p:grpSpPr>
            <a:xfrm>
              <a:off x="10487850" y="2875371"/>
              <a:ext cx="1078587" cy="442652"/>
              <a:chOff x="1812171" y="2846796"/>
              <a:chExt cx="1078587" cy="442652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FF9783A8-1271-BB31-1268-CF24CA03ADC3}"/>
                  </a:ext>
                </a:extLst>
              </p:cNvPr>
              <p:cNvGrpSpPr/>
              <p:nvPr/>
            </p:nvGrpSpPr>
            <p:grpSpPr>
              <a:xfrm>
                <a:off x="1812171" y="2846796"/>
                <a:ext cx="719058" cy="442652"/>
                <a:chOff x="1812171" y="2154572"/>
                <a:chExt cx="719058" cy="442652"/>
              </a:xfrm>
            </p:grpSpPr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4FAD9C0C-7128-A75B-DE55-204A6544CE0A}"/>
                    </a:ext>
                  </a:extLst>
                </p:cNvPr>
                <p:cNvSpPr/>
                <p:nvPr/>
              </p:nvSpPr>
              <p:spPr>
                <a:xfrm>
                  <a:off x="1812171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B90CB585-2358-CC8C-DD96-5802519C7999}"/>
                    </a:ext>
                  </a:extLst>
                </p:cNvPr>
                <p:cNvSpPr/>
                <p:nvPr/>
              </p:nvSpPr>
              <p:spPr>
                <a:xfrm>
                  <a:off x="2171700" y="2154572"/>
                  <a:ext cx="359529" cy="4426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6262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PT" sz="3200" b="1" dirty="0">
                      <a:solidFill>
                        <a:schemeClr val="accent1"/>
                      </a:solidFill>
                      <a:latin typeface="Tw Cen MT" panose="020B0602020104020603" pitchFamily="34" charset="0"/>
                    </a:rPr>
                    <a:t>1</a:t>
                  </a:r>
                </a:p>
              </p:txBody>
            </p:sp>
          </p:grp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88ACD3C0-E1AF-E5D5-DCB9-C70B91927384}"/>
                  </a:ext>
                </a:extLst>
              </p:cNvPr>
              <p:cNvSpPr/>
              <p:nvPr/>
            </p:nvSpPr>
            <p:spPr>
              <a:xfrm>
                <a:off x="2531229" y="2846796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2D32C81F-70BC-D2C9-FC3A-5636AA065141}"/>
                </a:ext>
              </a:extLst>
            </p:cNvPr>
            <p:cNvSpPr txBox="1"/>
            <p:nvPr/>
          </p:nvSpPr>
          <p:spPr>
            <a:xfrm>
              <a:off x="674746" y="289664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000" b="1" dirty="0">
                  <a:latin typeface="Tw Cen MT" panose="020B0602020104020603" pitchFamily="34" charset="0"/>
                </a:rPr>
                <a:t>2</a:t>
              </a:r>
              <a:r>
                <a:rPr lang="pt-PT" sz="2000" b="1" baseline="30000" dirty="0">
                  <a:latin typeface="Tw Cen MT" panose="020B0602020104020603" pitchFamily="34" charset="0"/>
                </a:rPr>
                <a:t>3</a:t>
              </a:r>
              <a:endParaRPr lang="pt-PT" sz="2400" b="1" baseline="30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441CC0-2F4A-F248-FF2A-548E77922D0A}"/>
              </a:ext>
            </a:extLst>
          </p:cNvPr>
          <p:cNvGrpSpPr/>
          <p:nvPr/>
        </p:nvGrpSpPr>
        <p:grpSpPr>
          <a:xfrm>
            <a:off x="676092" y="3596170"/>
            <a:ext cx="10442349" cy="1511612"/>
            <a:chOff x="676092" y="3596170"/>
            <a:chExt cx="10442349" cy="1511612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25CABD9C-0A3F-C288-B2CA-4B8D02153D1A}"/>
                </a:ext>
              </a:extLst>
            </p:cNvPr>
            <p:cNvGrpSpPr/>
            <p:nvPr/>
          </p:nvGrpSpPr>
          <p:grpSpPr>
            <a:xfrm>
              <a:off x="1372581" y="3596170"/>
              <a:ext cx="1438116" cy="442652"/>
              <a:chOff x="1372580" y="3565231"/>
              <a:chExt cx="1438116" cy="442652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DC3D69A-8894-7B11-73FE-13315BFD31D3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99E1228-CDA8-9CD7-3A67-1D571FDE5CC7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A0FAD26-99BF-2D0B-D8D6-F537D5067AC5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7FA9D04-3A03-53DD-5CDC-3F43C76FE3E8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D292526-4640-B306-0E8D-F6E55723A886}"/>
                </a:ext>
              </a:extLst>
            </p:cNvPr>
            <p:cNvGrpSpPr/>
            <p:nvPr/>
          </p:nvGrpSpPr>
          <p:grpSpPr>
            <a:xfrm>
              <a:off x="3032193" y="3596170"/>
              <a:ext cx="1438116" cy="442652"/>
              <a:chOff x="1372580" y="3565231"/>
              <a:chExt cx="1438116" cy="442652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CD9186CC-413A-3718-919C-D64265411EE5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F5CB39B-43F5-76C6-968A-76BF5240429D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A089E1C-3DED-310D-5EE1-50D4CC1A8A63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0522E694-460D-13EB-DDCD-6063BCEF0430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6483510-99A2-A079-ADAF-475B07E398BC}"/>
                </a:ext>
              </a:extLst>
            </p:cNvPr>
            <p:cNvGrpSpPr/>
            <p:nvPr/>
          </p:nvGrpSpPr>
          <p:grpSpPr>
            <a:xfrm>
              <a:off x="4696647" y="3607839"/>
              <a:ext cx="1438116" cy="442652"/>
              <a:chOff x="1372580" y="3565231"/>
              <a:chExt cx="1438116" cy="442652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726C5A0-8124-AA43-E393-5C3ECC8DA0C8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7B09A7A4-1A8B-12D5-1545-AD6CE3DCED80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68067957-A4BD-6224-D46F-D31D4F31D100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9C782B3A-30E0-CA93-A6FB-7A7F2A526FE9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6182812-908F-F1E5-F2DC-F6AC3C213183}"/>
                </a:ext>
              </a:extLst>
            </p:cNvPr>
            <p:cNvGrpSpPr/>
            <p:nvPr/>
          </p:nvGrpSpPr>
          <p:grpSpPr>
            <a:xfrm>
              <a:off x="6356259" y="3607839"/>
              <a:ext cx="1438116" cy="442652"/>
              <a:chOff x="1372580" y="3565231"/>
              <a:chExt cx="1438116" cy="442652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A83DD491-4A9F-A13F-2437-CCC613BA0000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D23E4A93-7DFF-DB9F-DFC0-4F03E5EE74BF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DFD3604F-0CAE-0F11-61E5-9C55FCBDA5B0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9635231-0946-7745-A57F-E6E18C0B8A5C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DFCBC56-D66F-9F09-9066-D33C7EFA42DB}"/>
                </a:ext>
              </a:extLst>
            </p:cNvPr>
            <p:cNvGrpSpPr/>
            <p:nvPr/>
          </p:nvGrpSpPr>
          <p:grpSpPr>
            <a:xfrm>
              <a:off x="8020713" y="3596170"/>
              <a:ext cx="1438116" cy="442652"/>
              <a:chOff x="1372580" y="3565231"/>
              <a:chExt cx="1438116" cy="442652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C03BDD04-4CF8-E27C-680D-83D85362B831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866623E-71F8-EB95-37F2-B9B97DAFF487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9438A92-5D26-E9E7-4222-0284F27AADEC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93EFE5B-BE3D-09C4-3955-1D6505A76B75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D7B5374-630D-4E93-1E60-93529D3BE009}"/>
                </a:ext>
              </a:extLst>
            </p:cNvPr>
            <p:cNvGrpSpPr/>
            <p:nvPr/>
          </p:nvGrpSpPr>
          <p:grpSpPr>
            <a:xfrm>
              <a:off x="9680325" y="3596170"/>
              <a:ext cx="1438116" cy="442652"/>
              <a:chOff x="1372580" y="3565231"/>
              <a:chExt cx="1438116" cy="442652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46484A63-7677-C23E-FB93-D9AFB7BAA240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46163472-7555-7364-ED2E-1FDF80C0B515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AF4B25D6-28E7-43F9-F9E5-46A2DC2A19AB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FC8AEA37-3BCC-0E3E-64FF-6674C246DA57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FFECD74-873E-A383-39F0-C5565398F26F}"/>
                </a:ext>
              </a:extLst>
            </p:cNvPr>
            <p:cNvGrpSpPr/>
            <p:nvPr/>
          </p:nvGrpSpPr>
          <p:grpSpPr>
            <a:xfrm>
              <a:off x="1372581" y="4118981"/>
              <a:ext cx="1438116" cy="442652"/>
              <a:chOff x="1372580" y="3565231"/>
              <a:chExt cx="1438116" cy="442652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64709B1B-3BBC-054E-853A-C55CC7F381E0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6981B494-DB55-B238-4483-FA6846F8B01A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37C5C7E-4DC8-2949-5710-8B1BEC2C9B0E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69E4ABE2-BC64-11CF-DB00-AD196B43A4FA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F4BAB335-3ACE-64B7-D1D8-290A9C8000F2}"/>
                </a:ext>
              </a:extLst>
            </p:cNvPr>
            <p:cNvGrpSpPr/>
            <p:nvPr/>
          </p:nvGrpSpPr>
          <p:grpSpPr>
            <a:xfrm>
              <a:off x="3032193" y="4118981"/>
              <a:ext cx="1438116" cy="442652"/>
              <a:chOff x="1372580" y="3565231"/>
              <a:chExt cx="1438116" cy="442652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B55A4212-5205-54EF-44C8-892DE846ABBB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3AB2BB4A-408B-35C8-92F6-764F81F34328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99CBF66C-1467-E152-7820-78FF9713E8B7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E9DC9799-98DC-A7A1-B9A9-369842FF618B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1AADE6A-B469-133A-852A-6716655D03A8}"/>
                </a:ext>
              </a:extLst>
            </p:cNvPr>
            <p:cNvGrpSpPr/>
            <p:nvPr/>
          </p:nvGrpSpPr>
          <p:grpSpPr>
            <a:xfrm>
              <a:off x="4696647" y="4130650"/>
              <a:ext cx="1438116" cy="442652"/>
              <a:chOff x="1372580" y="3565231"/>
              <a:chExt cx="1438116" cy="442652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188F40A7-B24D-4E2F-1C3F-5390A11DCDB7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F4733E6-1C16-7380-BE28-D8398400636C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33D71E7F-75B6-873C-7020-1434F857DAA0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D00366C8-30A6-0AB3-FFF4-8523CC556F74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18AE55F7-49C7-30F1-4EB6-79DC730C94D5}"/>
                </a:ext>
              </a:extLst>
            </p:cNvPr>
            <p:cNvGrpSpPr/>
            <p:nvPr/>
          </p:nvGrpSpPr>
          <p:grpSpPr>
            <a:xfrm>
              <a:off x="6356259" y="4130650"/>
              <a:ext cx="1438116" cy="442652"/>
              <a:chOff x="1372580" y="3565231"/>
              <a:chExt cx="1438116" cy="442652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0D828B58-60C9-A237-B2BF-99A1477EC2FA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017B1C9D-9D50-1257-45BE-F1AD9DD8A4A8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16CB9FFD-7AA2-F6D5-6D41-C5BF13E06B1D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AC4F5DF1-7DD7-BFF2-B0B0-67EAB9501F3A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38C532E-515A-80CD-08C3-F47356FAA3E9}"/>
                </a:ext>
              </a:extLst>
            </p:cNvPr>
            <p:cNvGrpSpPr/>
            <p:nvPr/>
          </p:nvGrpSpPr>
          <p:grpSpPr>
            <a:xfrm>
              <a:off x="8020713" y="4118981"/>
              <a:ext cx="1438116" cy="442652"/>
              <a:chOff x="1372580" y="3565231"/>
              <a:chExt cx="1438116" cy="442652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261A287E-2170-9B8B-D88C-E71F6AA97DC1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47CF2B40-0F9E-5B4D-76DD-54D4506FD5B1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32D12D27-B0A3-68D2-627B-14E1C66433C5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ED8B2E8-4EC5-D7D7-90AA-1BCA0C625C8F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3599238-DA86-14F6-9ABE-AAED5AAB8D72}"/>
                </a:ext>
              </a:extLst>
            </p:cNvPr>
            <p:cNvGrpSpPr/>
            <p:nvPr/>
          </p:nvGrpSpPr>
          <p:grpSpPr>
            <a:xfrm>
              <a:off x="9680325" y="4118981"/>
              <a:ext cx="1438116" cy="442652"/>
              <a:chOff x="1372580" y="3565231"/>
              <a:chExt cx="1438116" cy="442652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9CA7A46A-57CD-9F0C-FCE3-07963AAB98ED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A883F169-65EE-5C60-D5B4-3400DA384483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9A27AC4B-9A4B-4120-85F2-6F110AF85F09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836A460-B250-30BA-11F7-F35A2650FEDB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0C302A55-4109-5658-605C-095E0B9A3B24}"/>
                </a:ext>
              </a:extLst>
            </p:cNvPr>
            <p:cNvGrpSpPr/>
            <p:nvPr/>
          </p:nvGrpSpPr>
          <p:grpSpPr>
            <a:xfrm>
              <a:off x="1372581" y="4653461"/>
              <a:ext cx="1438116" cy="442652"/>
              <a:chOff x="1372580" y="3565231"/>
              <a:chExt cx="1438116" cy="442652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44D72B3C-36D4-6DDF-7295-1665300F940E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69C6705-819F-0A44-A411-648DEE303E09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F1FE720E-C9FC-8469-105A-34568E0D1958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64F5C70A-ACF8-45EB-EBC6-D98082AA6735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5B45244-5AFB-3C0A-497F-FFF4A050C07C}"/>
                </a:ext>
              </a:extLst>
            </p:cNvPr>
            <p:cNvGrpSpPr/>
            <p:nvPr/>
          </p:nvGrpSpPr>
          <p:grpSpPr>
            <a:xfrm>
              <a:off x="3032193" y="4653461"/>
              <a:ext cx="1438116" cy="442652"/>
              <a:chOff x="1372580" y="3565231"/>
              <a:chExt cx="1438116" cy="442652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4B9BC717-C5B4-3248-0612-6030B2C1E082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FFF1E06-7330-5712-FF25-34CB7E72015F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D0AAEAC7-E668-2B3C-C290-A7BBBC88C5CA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C82E2B65-6BC4-3083-231C-ED2592F60D4F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3580A90A-272B-0206-4B90-24834E244D00}"/>
                </a:ext>
              </a:extLst>
            </p:cNvPr>
            <p:cNvGrpSpPr/>
            <p:nvPr/>
          </p:nvGrpSpPr>
          <p:grpSpPr>
            <a:xfrm>
              <a:off x="4696647" y="4665130"/>
              <a:ext cx="1438116" cy="442652"/>
              <a:chOff x="1372580" y="3565231"/>
              <a:chExt cx="1438116" cy="442652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34B6EEC2-E16A-5BDF-A778-F4D66840F9DF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F0374049-BF1D-930C-02F2-F712F86FFC66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E8942E1F-13A8-5C48-AC00-47DC6BA0C439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AA16822E-4237-8DB2-3205-C8808ADDF864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94616985-0024-8891-9990-4361173E18DA}"/>
                </a:ext>
              </a:extLst>
            </p:cNvPr>
            <p:cNvGrpSpPr/>
            <p:nvPr/>
          </p:nvGrpSpPr>
          <p:grpSpPr>
            <a:xfrm>
              <a:off x="6356259" y="4665130"/>
              <a:ext cx="1438116" cy="442652"/>
              <a:chOff x="1372580" y="3565231"/>
              <a:chExt cx="1438116" cy="442652"/>
            </a:xfrm>
          </p:grpSpPr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4591EF4B-9743-F5C4-EDAE-8DE4DAD91402}"/>
                  </a:ext>
                </a:extLst>
              </p:cNvPr>
              <p:cNvSpPr/>
              <p:nvPr/>
            </p:nvSpPr>
            <p:spPr>
              <a:xfrm>
                <a:off x="1372580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E44D414B-C7CD-73C4-A9E3-83A08CA94B9C}"/>
                  </a:ext>
                </a:extLst>
              </p:cNvPr>
              <p:cNvSpPr/>
              <p:nvPr/>
            </p:nvSpPr>
            <p:spPr>
              <a:xfrm>
                <a:off x="1732109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E596FDA7-AF17-6515-9EAA-AAA510B0BAAA}"/>
                  </a:ext>
                </a:extLst>
              </p:cNvPr>
              <p:cNvSpPr/>
              <p:nvPr/>
            </p:nvSpPr>
            <p:spPr>
              <a:xfrm>
                <a:off x="2091638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196F0A94-BE53-61EE-31D9-125EE4D0091E}"/>
                  </a:ext>
                </a:extLst>
              </p:cNvPr>
              <p:cNvSpPr/>
              <p:nvPr/>
            </p:nvSpPr>
            <p:spPr>
              <a:xfrm>
                <a:off x="2451167" y="3565231"/>
                <a:ext cx="359529" cy="44265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426F2AF-42C8-71F6-5516-63CCBEB005F1}"/>
                </a:ext>
              </a:extLst>
            </p:cNvPr>
            <p:cNvSpPr txBox="1"/>
            <p:nvPr/>
          </p:nvSpPr>
          <p:spPr>
            <a:xfrm>
              <a:off x="676092" y="4151921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000" b="1" dirty="0">
                  <a:latin typeface="Tw Cen MT" panose="020B0602020104020603" pitchFamily="34" charset="0"/>
                </a:rPr>
                <a:t>2</a:t>
              </a:r>
              <a:r>
                <a:rPr lang="pt-PT" sz="2000" b="1" baseline="30000" dirty="0">
                  <a:latin typeface="Tw Cen MT" panose="020B0602020104020603" pitchFamily="34" charset="0"/>
                </a:rPr>
                <a:t>4</a:t>
              </a:r>
              <a:endParaRPr lang="pt-PT" sz="2400" b="1" baseline="30000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E650-A5A3-5E6E-4A85-B9A25C6ACA14}"/>
              </a:ext>
            </a:extLst>
          </p:cNvPr>
          <p:cNvGrpSpPr/>
          <p:nvPr/>
        </p:nvGrpSpPr>
        <p:grpSpPr>
          <a:xfrm>
            <a:off x="654795" y="5618609"/>
            <a:ext cx="9053617" cy="461666"/>
            <a:chOff x="654795" y="5618609"/>
            <a:chExt cx="9053617" cy="461666"/>
          </a:xfrm>
        </p:grpSpPr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7506C40A-F242-4978-C600-9C15940987B9}"/>
                </a:ext>
              </a:extLst>
            </p:cNvPr>
            <p:cNvSpPr txBox="1"/>
            <p:nvPr/>
          </p:nvSpPr>
          <p:spPr>
            <a:xfrm>
              <a:off x="654795" y="5618610"/>
              <a:ext cx="27510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000" b="1" dirty="0">
                  <a:latin typeface="Tw Cen MT" panose="020B0602020104020603" pitchFamily="34" charset="0"/>
                </a:rPr>
                <a:t>2</a:t>
              </a:r>
              <a:r>
                <a:rPr lang="pt-PT" sz="2000" b="1" baseline="30000" dirty="0">
                  <a:latin typeface="Tw Cen MT" panose="020B0602020104020603" pitchFamily="34" charset="0"/>
                </a:rPr>
                <a:t>32</a:t>
              </a:r>
              <a:r>
                <a:rPr lang="pt-PT" sz="2000" baseline="30000" dirty="0">
                  <a:latin typeface="Tw Cen MT" panose="020B0602020104020603" pitchFamily="34" charset="0"/>
                </a:rPr>
                <a:t>  </a:t>
              </a:r>
              <a:r>
                <a:rPr lang="pt-PT" sz="2000" dirty="0">
                  <a:latin typeface="Tw Cen MT" panose="020B0602020104020603" pitchFamily="34" charset="0"/>
                </a:rPr>
                <a:t>= </a:t>
              </a:r>
              <a:r>
                <a:rPr lang="pt-PT" sz="2400" b="0" i="0" dirty="0">
                  <a:effectLst/>
                  <a:latin typeface="Tw Cen MT" panose="020B0602020104020603" pitchFamily="34" charset="0"/>
                </a:rPr>
                <a:t>4.294.967.296</a:t>
              </a:r>
              <a:endParaRPr lang="pt-PT" sz="2400" dirty="0">
                <a:latin typeface="Tw Cen MT" panose="020B0602020104020603" pitchFamily="34" charset="0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E7EE9C4-C437-8798-A275-97791CC9B1FE}"/>
                </a:ext>
              </a:extLst>
            </p:cNvPr>
            <p:cNvSpPr txBox="1"/>
            <p:nvPr/>
          </p:nvSpPr>
          <p:spPr>
            <a:xfrm>
              <a:off x="5056176" y="5618609"/>
              <a:ext cx="4652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2000" b="1" dirty="0">
                  <a:latin typeface="Tw Cen MT" panose="020B0602020104020603" pitchFamily="34" charset="0"/>
                </a:rPr>
                <a:t>2</a:t>
              </a:r>
              <a:r>
                <a:rPr lang="pt-PT" sz="2000" b="1" baseline="30000" dirty="0">
                  <a:latin typeface="Tw Cen MT" panose="020B0602020104020603" pitchFamily="34" charset="0"/>
                </a:rPr>
                <a:t>64</a:t>
              </a:r>
              <a:r>
                <a:rPr lang="pt-PT" sz="2000" baseline="30000" dirty="0">
                  <a:latin typeface="Tw Cen MT" panose="020B0602020104020603" pitchFamily="34" charset="0"/>
                </a:rPr>
                <a:t>  </a:t>
              </a:r>
              <a:r>
                <a:rPr lang="pt-PT" sz="2000" dirty="0">
                  <a:latin typeface="Tw Cen MT" panose="020B0602020104020603" pitchFamily="34" charset="0"/>
                </a:rPr>
                <a:t>= </a:t>
              </a:r>
              <a:r>
                <a:rPr lang="pt-PT" sz="2400" b="0" i="0" dirty="0">
                  <a:effectLst/>
                  <a:latin typeface="Tw Cen MT" panose="020B0602020104020603" pitchFamily="34" charset="0"/>
                </a:rPr>
                <a:t>18.446.744.073.709.551.616</a:t>
              </a:r>
              <a:endParaRPr lang="pt-PT" sz="2400" dirty="0">
                <a:latin typeface="Tw Cen MT" panose="020B0602020104020603" pitchFamily="34" charset="0"/>
              </a:endParaRPr>
            </a:p>
          </p:txBody>
        </p:sp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93F347ED-2504-E076-DD1F-1BB8E768D05F}"/>
              </a:ext>
            </a:extLst>
          </p:cNvPr>
          <p:cNvSpPr txBox="1"/>
          <p:nvPr/>
        </p:nvSpPr>
        <p:spPr>
          <a:xfrm>
            <a:off x="9458829" y="996575"/>
            <a:ext cx="2019736" cy="523220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n</a:t>
            </a:r>
            <a:r>
              <a:rPr lang="pt-PT" sz="2800" b="1" dirty="0">
                <a:latin typeface="Tw Cen MT" panose="020B0602020104020603" pitchFamily="34" charset="0"/>
              </a:rPr>
              <a:t> </a:t>
            </a:r>
            <a:r>
              <a:rPr lang="pt-PT" sz="2800" b="1" dirty="0">
                <a:solidFill>
                  <a:schemeClr val="bg1"/>
                </a:solidFill>
                <a:latin typeface="Tw Cen MT" panose="020B0602020104020603" pitchFamily="34" charset="0"/>
              </a:rPr>
              <a:t>bits = 2</a:t>
            </a:r>
            <a:r>
              <a:rPr lang="pt-PT" sz="2800" b="1" baseline="30000" dirty="0">
                <a:solidFill>
                  <a:schemeClr val="accent1"/>
                </a:solidFill>
                <a:latin typeface="Tw Cen MT" panose="020B0602020104020603" pitchFamily="34" charset="0"/>
              </a:rPr>
              <a:t>n</a:t>
            </a:r>
            <a:endParaRPr lang="pt-PT" sz="2800" b="1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70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6650D20-0993-349A-F08F-3C2045BB32AD}"/>
              </a:ext>
            </a:extLst>
          </p:cNvPr>
          <p:cNvSpPr txBox="1"/>
          <p:nvPr/>
        </p:nvSpPr>
        <p:spPr>
          <a:xfrm>
            <a:off x="1067781" y="1501349"/>
            <a:ext cx="215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>
                <a:latin typeface="Tw Cen MT" panose="020B0602020104020603" pitchFamily="34" charset="0"/>
              </a:rPr>
              <a:t>Numeral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A3B897-AB49-D6E2-D0E0-E087CB3FFBAB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C974F8-5075-D61D-854A-9C22BD2D0C90}"/>
              </a:ext>
            </a:extLst>
          </p:cNvPr>
          <p:cNvSpPr txBox="1"/>
          <p:nvPr/>
        </p:nvSpPr>
        <p:spPr>
          <a:xfrm>
            <a:off x="1372581" y="504890"/>
            <a:ext cx="3179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Binary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A989E-34BD-0A49-19E2-AFF89CBE5E5F}"/>
              </a:ext>
            </a:extLst>
          </p:cNvPr>
          <p:cNvSpPr txBox="1"/>
          <p:nvPr/>
        </p:nvSpPr>
        <p:spPr>
          <a:xfrm>
            <a:off x="1051970" y="2305136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latin typeface="Tw Cen MT" panose="020B0602020104020603" pitchFamily="34" charset="0"/>
              </a:rPr>
              <a:t>Decimal</a:t>
            </a:r>
            <a:endParaRPr lang="pt-PT" sz="2400" dirty="0">
              <a:latin typeface="Tw Cen MT" panose="020B0602020104020603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103903-9DBA-F8D0-EB6D-7B81803098CF}"/>
              </a:ext>
            </a:extLst>
          </p:cNvPr>
          <p:cNvCxnSpPr>
            <a:cxnSpLocks/>
          </p:cNvCxnSpPr>
          <p:nvPr/>
        </p:nvCxnSpPr>
        <p:spPr>
          <a:xfrm flipH="1">
            <a:off x="1156275" y="1963014"/>
            <a:ext cx="2393848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50C82D00-9913-7AFF-2768-86E8D21908E3}"/>
              </a:ext>
            </a:extLst>
          </p:cNvPr>
          <p:cNvSpPr txBox="1"/>
          <p:nvPr/>
        </p:nvSpPr>
        <p:spPr>
          <a:xfrm>
            <a:off x="1051969" y="3130311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latin typeface="Tw Cen MT" panose="020B0602020104020603" pitchFamily="34" charset="0"/>
              </a:rPr>
              <a:t>Octal</a:t>
            </a:r>
            <a:endParaRPr lang="pt-PT" sz="2400" dirty="0">
              <a:latin typeface="Tw Cen MT" panose="020B0602020104020603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E4B7C6F-4C1F-9A20-8327-40A7214E399A}"/>
              </a:ext>
            </a:extLst>
          </p:cNvPr>
          <p:cNvSpPr txBox="1"/>
          <p:nvPr/>
        </p:nvSpPr>
        <p:spPr>
          <a:xfrm>
            <a:off x="1067781" y="3955486"/>
            <a:ext cx="8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latin typeface="Tw Cen MT" panose="020B0602020104020603" pitchFamily="34" charset="0"/>
              </a:rPr>
              <a:t>Binary</a:t>
            </a:r>
            <a:endParaRPr lang="pt-PT" sz="2400" dirty="0">
              <a:latin typeface="Tw Cen MT" panose="020B0602020104020603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0F96BB6-BE56-0314-CE9E-3760968F94D8}"/>
              </a:ext>
            </a:extLst>
          </p:cNvPr>
          <p:cNvSpPr txBox="1"/>
          <p:nvPr/>
        </p:nvSpPr>
        <p:spPr>
          <a:xfrm>
            <a:off x="1051969" y="4780661"/>
            <a:ext cx="1523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>
                <a:latin typeface="Tw Cen MT" panose="020B0602020104020603" pitchFamily="34" charset="0"/>
              </a:rPr>
              <a:t>Hexadecimal</a:t>
            </a:r>
            <a:endParaRPr lang="pt-PT" sz="2400" dirty="0">
              <a:latin typeface="Tw Cen MT" panose="020B0602020104020603" pitchFamily="34" charset="0"/>
            </a:endParaRPr>
          </a:p>
        </p:txBody>
      </p:sp>
      <p:graphicFrame>
        <p:nvGraphicFramePr>
          <p:cNvPr id="287" name="Table 287">
            <a:extLst>
              <a:ext uri="{FF2B5EF4-FFF2-40B4-BE49-F238E27FC236}">
                <a16:creationId xmlns:a16="http://schemas.microsoft.com/office/drawing/2014/main" id="{E959DF97-FAE5-4140-5891-16C230CC5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273618"/>
              </p:ext>
            </p:extLst>
          </p:nvPr>
        </p:nvGraphicFramePr>
        <p:xfrm>
          <a:off x="3042257" y="2319771"/>
          <a:ext cx="8709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105">
                  <a:extLst>
                    <a:ext uri="{9D8B030D-6E8A-4147-A177-3AD203B41FA5}">
                      <a16:colId xmlns:a16="http://schemas.microsoft.com/office/drawing/2014/main" val="1042334831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629374684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06045406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656745431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55450399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11574665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70473203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491039409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07471301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226436964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156109842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909281865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845234442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30100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79590"/>
                  </a:ext>
                </a:extLst>
              </a:tr>
            </a:tbl>
          </a:graphicData>
        </a:graphic>
      </p:graphicFrame>
      <p:graphicFrame>
        <p:nvGraphicFramePr>
          <p:cNvPr id="288" name="Table 287">
            <a:extLst>
              <a:ext uri="{FF2B5EF4-FFF2-40B4-BE49-F238E27FC236}">
                <a16:creationId xmlns:a16="http://schemas.microsoft.com/office/drawing/2014/main" id="{05571544-4E16-29CC-60F9-E8F95742D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187429"/>
              </p:ext>
            </p:extLst>
          </p:nvPr>
        </p:nvGraphicFramePr>
        <p:xfrm>
          <a:off x="3042257" y="3144946"/>
          <a:ext cx="8709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105">
                  <a:extLst>
                    <a:ext uri="{9D8B030D-6E8A-4147-A177-3AD203B41FA5}">
                      <a16:colId xmlns:a16="http://schemas.microsoft.com/office/drawing/2014/main" val="1042334831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629374684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06045406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656745431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55450399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11574665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70473203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491039409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07471301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226436964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156109842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909281865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845234442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30100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79590"/>
                  </a:ext>
                </a:extLst>
              </a:tr>
            </a:tbl>
          </a:graphicData>
        </a:graphic>
      </p:graphicFrame>
      <p:graphicFrame>
        <p:nvGraphicFramePr>
          <p:cNvPr id="289" name="Table 287">
            <a:extLst>
              <a:ext uri="{FF2B5EF4-FFF2-40B4-BE49-F238E27FC236}">
                <a16:creationId xmlns:a16="http://schemas.microsoft.com/office/drawing/2014/main" id="{F200EE32-5670-A6E7-40E3-C949955A7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67702"/>
              </p:ext>
            </p:extLst>
          </p:nvPr>
        </p:nvGraphicFramePr>
        <p:xfrm>
          <a:off x="3042257" y="3970121"/>
          <a:ext cx="87094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105">
                  <a:extLst>
                    <a:ext uri="{9D8B030D-6E8A-4147-A177-3AD203B41FA5}">
                      <a16:colId xmlns:a16="http://schemas.microsoft.com/office/drawing/2014/main" val="1042334831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629374684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06045406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656745431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55450399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11574665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70473203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491039409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07471301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226436964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156109842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909281865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845234442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30100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4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79590"/>
                  </a:ext>
                </a:extLst>
              </a:tr>
            </a:tbl>
          </a:graphicData>
        </a:graphic>
      </p:graphicFrame>
      <p:graphicFrame>
        <p:nvGraphicFramePr>
          <p:cNvPr id="290" name="Table 287">
            <a:extLst>
              <a:ext uri="{FF2B5EF4-FFF2-40B4-BE49-F238E27FC236}">
                <a16:creationId xmlns:a16="http://schemas.microsoft.com/office/drawing/2014/main" id="{4C5F2C9D-0AE4-65D2-707B-C00067520B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566426"/>
              </p:ext>
            </p:extLst>
          </p:nvPr>
        </p:nvGraphicFramePr>
        <p:xfrm>
          <a:off x="3042257" y="4795296"/>
          <a:ext cx="87094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105">
                  <a:extLst>
                    <a:ext uri="{9D8B030D-6E8A-4147-A177-3AD203B41FA5}">
                      <a16:colId xmlns:a16="http://schemas.microsoft.com/office/drawing/2014/main" val="1042334831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629374684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06045406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656745431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55450399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11574665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70473203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491039409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074713013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2264369646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156109842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909281865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3845234442"/>
                    </a:ext>
                  </a:extLst>
                </a:gridCol>
                <a:gridCol w="622105">
                  <a:extLst>
                    <a:ext uri="{9D8B030D-6E8A-4147-A177-3AD203B41FA5}">
                      <a16:colId xmlns:a16="http://schemas.microsoft.com/office/drawing/2014/main" val="430100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79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600" b="1" dirty="0">
                          <a:solidFill>
                            <a:schemeClr val="accent1"/>
                          </a:solidFill>
                          <a:latin typeface="Tw Cen MT" panose="020B0602020104020603" pitchFamily="34" charset="0"/>
                        </a:rPr>
                        <a:t>1B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318048"/>
                  </a:ext>
                </a:extLst>
              </a:tr>
            </a:tbl>
          </a:graphicData>
        </a:graphic>
      </p:graphicFrame>
      <p:sp>
        <p:nvSpPr>
          <p:cNvPr id="292" name="Left Bracket 291">
            <a:extLst>
              <a:ext uri="{FF2B5EF4-FFF2-40B4-BE49-F238E27FC236}">
                <a16:creationId xmlns:a16="http://schemas.microsoft.com/office/drawing/2014/main" id="{DB7417D2-6360-5922-D903-2B437F7ACD51}"/>
              </a:ext>
            </a:extLst>
          </p:cNvPr>
          <p:cNvSpPr/>
          <p:nvPr/>
        </p:nvSpPr>
        <p:spPr>
          <a:xfrm rot="16200000">
            <a:off x="6118810" y="-362282"/>
            <a:ext cx="73899" cy="6230487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b="1">
              <a:latin typeface="Tw Cen MT" panose="020B0602020104020603" pitchFamily="34" charset="0"/>
            </a:endParaRPr>
          </a:p>
        </p:txBody>
      </p:sp>
      <p:sp>
        <p:nvSpPr>
          <p:cNvPr id="294" name="Left Bracket 293">
            <a:extLst>
              <a:ext uri="{FF2B5EF4-FFF2-40B4-BE49-F238E27FC236}">
                <a16:creationId xmlns:a16="http://schemas.microsoft.com/office/drawing/2014/main" id="{03357E0D-BC4F-8388-29FE-B905376902E1}"/>
              </a:ext>
            </a:extLst>
          </p:cNvPr>
          <p:cNvSpPr/>
          <p:nvPr/>
        </p:nvSpPr>
        <p:spPr>
          <a:xfrm rot="16200000">
            <a:off x="5500743" y="1080960"/>
            <a:ext cx="73898" cy="499435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b="1">
              <a:latin typeface="Tw Cen MT" panose="020B0602020104020603" pitchFamily="34" charset="0"/>
            </a:endParaRPr>
          </a:p>
        </p:txBody>
      </p:sp>
      <p:sp>
        <p:nvSpPr>
          <p:cNvPr id="296" name="Left Bracket 295">
            <a:extLst>
              <a:ext uri="{FF2B5EF4-FFF2-40B4-BE49-F238E27FC236}">
                <a16:creationId xmlns:a16="http://schemas.microsoft.com/office/drawing/2014/main" id="{93C4CDF4-3908-7A87-90AF-1E1F05C4F642}"/>
              </a:ext>
            </a:extLst>
          </p:cNvPr>
          <p:cNvSpPr/>
          <p:nvPr/>
        </p:nvSpPr>
        <p:spPr>
          <a:xfrm rot="16200000">
            <a:off x="3629610" y="3783251"/>
            <a:ext cx="73899" cy="1252087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b="1">
              <a:latin typeface="Tw Cen MT" panose="020B0602020104020603" pitchFamily="34" charset="0"/>
            </a:endParaRPr>
          </a:p>
        </p:txBody>
      </p:sp>
      <p:sp>
        <p:nvSpPr>
          <p:cNvPr id="300" name="Left Bracket 299">
            <a:extLst>
              <a:ext uri="{FF2B5EF4-FFF2-40B4-BE49-F238E27FC236}">
                <a16:creationId xmlns:a16="http://schemas.microsoft.com/office/drawing/2014/main" id="{1C117A35-1C64-C415-FE55-1BE0A9E15131}"/>
              </a:ext>
            </a:extLst>
          </p:cNvPr>
          <p:cNvSpPr/>
          <p:nvPr/>
        </p:nvSpPr>
        <p:spPr>
          <a:xfrm rot="16200000">
            <a:off x="3636608" y="4973283"/>
            <a:ext cx="73899" cy="1252087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b="1">
              <a:latin typeface="Tw Cen MT" panose="020B0602020104020603" pitchFamily="34" charset="0"/>
            </a:endParaRPr>
          </a:p>
        </p:txBody>
      </p:sp>
      <p:sp>
        <p:nvSpPr>
          <p:cNvPr id="301" name="Left Bracket 300">
            <a:extLst>
              <a:ext uri="{FF2B5EF4-FFF2-40B4-BE49-F238E27FC236}">
                <a16:creationId xmlns:a16="http://schemas.microsoft.com/office/drawing/2014/main" id="{99629C7A-F3FD-9982-48F4-6336EA06D3B8}"/>
              </a:ext>
            </a:extLst>
          </p:cNvPr>
          <p:cNvSpPr/>
          <p:nvPr/>
        </p:nvSpPr>
        <p:spPr>
          <a:xfrm rot="5400000">
            <a:off x="7369895" y="382081"/>
            <a:ext cx="59449" cy="8704213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b="1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70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6F7579-697E-0A27-B4A0-7BC5CB8BB6AD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0DCBF-4263-3B94-676B-C0AEDE64D1B1}"/>
              </a:ext>
            </a:extLst>
          </p:cNvPr>
          <p:cNvSpPr txBox="1"/>
          <p:nvPr/>
        </p:nvSpPr>
        <p:spPr>
          <a:xfrm>
            <a:off x="1372581" y="504890"/>
            <a:ext cx="3179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Binary Data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BCDB52-4CC1-8889-D3D7-817446603A42}"/>
              </a:ext>
            </a:extLst>
          </p:cNvPr>
          <p:cNvGrpSpPr/>
          <p:nvPr/>
        </p:nvGrpSpPr>
        <p:grpSpPr>
          <a:xfrm>
            <a:off x="897771" y="1548073"/>
            <a:ext cx="6774088" cy="1190421"/>
            <a:chOff x="897771" y="1548073"/>
            <a:chExt cx="6774088" cy="119042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566940-E5D0-6226-713B-0216EE257F9C}"/>
                </a:ext>
              </a:extLst>
            </p:cNvPr>
            <p:cNvSpPr txBox="1"/>
            <p:nvPr/>
          </p:nvSpPr>
          <p:spPr>
            <a:xfrm>
              <a:off x="897771" y="2338384"/>
              <a:ext cx="677408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5</a:t>
              </a:r>
              <a:r>
                <a:rPr lang="pt-PT" sz="2000" dirty="0">
                  <a:latin typeface="Tw Cen MT" panose="020B0602020104020603" pitchFamily="34" charset="0"/>
                </a:rPr>
                <a:t> + 1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4</a:t>
              </a:r>
              <a:r>
                <a:rPr lang="pt-PT" sz="2000" dirty="0">
                  <a:latin typeface="Tw Cen MT" panose="020B0602020104020603" pitchFamily="34" charset="0"/>
                </a:rPr>
                <a:t> + 0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3</a:t>
              </a:r>
              <a:r>
                <a:rPr lang="pt-PT" sz="2000" dirty="0">
                  <a:latin typeface="Tw Cen MT" panose="020B0602020104020603" pitchFamily="34" charset="0"/>
                </a:rPr>
                <a:t> + 0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2</a:t>
              </a:r>
              <a:r>
                <a:rPr lang="pt-PT" sz="2000" dirty="0">
                  <a:latin typeface="Tw Cen MT" panose="020B0602020104020603" pitchFamily="34" charset="0"/>
                </a:rPr>
                <a:t> + 1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1 </a:t>
              </a:r>
              <a:r>
                <a:rPr lang="pt-PT" sz="2000" dirty="0">
                  <a:latin typeface="Tw Cen MT" panose="020B0602020104020603" pitchFamily="34" charset="0"/>
                </a:rPr>
                <a:t>+ 0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0 </a:t>
              </a:r>
              <a:r>
                <a:rPr lang="pt-PT" sz="2000" dirty="0">
                  <a:latin typeface="Tw Cen MT" panose="020B0602020104020603" pitchFamily="34" charset="0"/>
                </a:rPr>
                <a:t>= 50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371207-8180-AF3A-11A8-764A4FE6B55E}"/>
                </a:ext>
              </a:extLst>
            </p:cNvPr>
            <p:cNvGrpSpPr/>
            <p:nvPr/>
          </p:nvGrpSpPr>
          <p:grpSpPr>
            <a:xfrm>
              <a:off x="897771" y="1548073"/>
              <a:ext cx="3435835" cy="576000"/>
              <a:chOff x="897771" y="1548073"/>
              <a:chExt cx="3435835" cy="5760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F1E520D-313D-412F-6DFA-3BE792C994DA}"/>
                  </a:ext>
                </a:extLst>
              </p:cNvPr>
              <p:cNvSpPr/>
              <p:nvPr/>
            </p:nvSpPr>
            <p:spPr>
              <a:xfrm>
                <a:off x="897771" y="154807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21876A-981C-52DE-10CB-5ED3467ADF58}"/>
                  </a:ext>
                </a:extLst>
              </p:cNvPr>
              <p:cNvSpPr/>
              <p:nvPr/>
            </p:nvSpPr>
            <p:spPr>
              <a:xfrm>
                <a:off x="1466933" y="154807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55716C-ED7A-FB01-CD02-5A50C6F57DAA}"/>
                  </a:ext>
                </a:extLst>
              </p:cNvPr>
              <p:cNvSpPr/>
              <p:nvPr/>
            </p:nvSpPr>
            <p:spPr>
              <a:xfrm>
                <a:off x="2042933" y="154807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6345B29-B7E8-CEA1-E6B8-D2320E1B2F2E}"/>
                  </a:ext>
                </a:extLst>
              </p:cNvPr>
              <p:cNvSpPr/>
              <p:nvPr/>
            </p:nvSpPr>
            <p:spPr>
              <a:xfrm>
                <a:off x="2612095" y="154807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488E2C3-E0DA-ED2F-36F1-2EF5E83583FC}"/>
                  </a:ext>
                </a:extLst>
              </p:cNvPr>
              <p:cNvSpPr/>
              <p:nvPr/>
            </p:nvSpPr>
            <p:spPr>
              <a:xfrm>
                <a:off x="3188444" y="154807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E3C44B3-8E77-A4F7-81BA-D4D7B3A23E06}"/>
                  </a:ext>
                </a:extLst>
              </p:cNvPr>
              <p:cNvSpPr/>
              <p:nvPr/>
            </p:nvSpPr>
            <p:spPr>
              <a:xfrm>
                <a:off x="3757606" y="154807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001C42-92AB-A133-E4F1-0BBA9C64590D}"/>
              </a:ext>
            </a:extLst>
          </p:cNvPr>
          <p:cNvGrpSpPr/>
          <p:nvPr/>
        </p:nvGrpSpPr>
        <p:grpSpPr>
          <a:xfrm>
            <a:off x="821129" y="3561350"/>
            <a:ext cx="10549742" cy="1175977"/>
            <a:chOff x="830654" y="3088235"/>
            <a:chExt cx="10549742" cy="11759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BF8837-1758-641B-77A9-F85A6673F56E}"/>
                </a:ext>
              </a:extLst>
            </p:cNvPr>
            <p:cNvSpPr txBox="1"/>
            <p:nvPr/>
          </p:nvSpPr>
          <p:spPr>
            <a:xfrm>
              <a:off x="830654" y="3864102"/>
              <a:ext cx="22170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3</a:t>
              </a:r>
              <a:r>
                <a:rPr lang="pt-PT" sz="2000" dirty="0">
                  <a:latin typeface="Tw Cen MT" panose="020B0602020104020603" pitchFamily="34" charset="0"/>
                </a:rPr>
                <a:t> + 1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0 </a:t>
              </a:r>
              <a:r>
                <a:rPr lang="pt-PT" sz="2000" dirty="0">
                  <a:latin typeface="Tw Cen MT" panose="020B0602020104020603" pitchFamily="34" charset="0"/>
                </a:rPr>
                <a:t>= 9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4883469-989A-8C3D-B425-D0958CA72B06}"/>
                </a:ext>
              </a:extLst>
            </p:cNvPr>
            <p:cNvGrpSpPr/>
            <p:nvPr/>
          </p:nvGrpSpPr>
          <p:grpSpPr>
            <a:xfrm>
              <a:off x="880971" y="3088235"/>
              <a:ext cx="10149569" cy="576000"/>
              <a:chOff x="890496" y="3097661"/>
              <a:chExt cx="10149569" cy="576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008FE-344E-8054-FDA6-32084E28EDA6}"/>
                  </a:ext>
                </a:extLst>
              </p:cNvPr>
              <p:cNvSpPr/>
              <p:nvPr/>
            </p:nvSpPr>
            <p:spPr>
              <a:xfrm>
                <a:off x="890496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6F8404A-83B7-EE35-38D1-8D5D2AF01E53}"/>
                  </a:ext>
                </a:extLst>
              </p:cNvPr>
              <p:cNvSpPr/>
              <p:nvPr/>
            </p:nvSpPr>
            <p:spPr>
              <a:xfrm>
                <a:off x="1459658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C7A884F-7159-52F5-08BD-AD6973B13F19}"/>
                  </a:ext>
                </a:extLst>
              </p:cNvPr>
              <p:cNvSpPr/>
              <p:nvPr/>
            </p:nvSpPr>
            <p:spPr>
              <a:xfrm>
                <a:off x="2035658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520AECE-BE89-48DD-920B-135E2BF31757}"/>
                  </a:ext>
                </a:extLst>
              </p:cNvPr>
              <p:cNvSpPr/>
              <p:nvPr/>
            </p:nvSpPr>
            <p:spPr>
              <a:xfrm>
                <a:off x="2604820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646088-F2E2-A457-94B9-E20AF993BB16}"/>
                  </a:ext>
                </a:extLst>
              </p:cNvPr>
              <p:cNvSpPr/>
              <p:nvPr/>
            </p:nvSpPr>
            <p:spPr>
              <a:xfrm>
                <a:off x="3181169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D8491A6-39DB-21FD-94BE-4DF2C43043A2}"/>
                  </a:ext>
                </a:extLst>
              </p:cNvPr>
              <p:cNvSpPr/>
              <p:nvPr/>
            </p:nvSpPr>
            <p:spPr>
              <a:xfrm>
                <a:off x="4534244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EEAA0B6-DA63-F2C3-F1AD-9C3BE9B85106}"/>
                  </a:ext>
                </a:extLst>
              </p:cNvPr>
              <p:cNvSpPr/>
              <p:nvPr/>
            </p:nvSpPr>
            <p:spPr>
              <a:xfrm>
                <a:off x="5103406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EED9FE-0F5F-18E7-F249-E733939DF1BE}"/>
                  </a:ext>
                </a:extLst>
              </p:cNvPr>
              <p:cNvSpPr/>
              <p:nvPr/>
            </p:nvSpPr>
            <p:spPr>
              <a:xfrm>
                <a:off x="5679406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634C437-D13D-119C-D15A-97A15565E8D0}"/>
                  </a:ext>
                </a:extLst>
              </p:cNvPr>
              <p:cNvSpPr/>
              <p:nvPr/>
            </p:nvSpPr>
            <p:spPr>
              <a:xfrm>
                <a:off x="6248568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6A9A923-1C20-09D8-CD13-81755954BBC3}"/>
                  </a:ext>
                </a:extLst>
              </p:cNvPr>
              <p:cNvSpPr/>
              <p:nvPr/>
            </p:nvSpPr>
            <p:spPr>
              <a:xfrm>
                <a:off x="6824917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90827C8-5DD1-8638-579D-074F9ABCF064}"/>
                  </a:ext>
                </a:extLst>
              </p:cNvPr>
              <p:cNvSpPr/>
              <p:nvPr/>
            </p:nvSpPr>
            <p:spPr>
              <a:xfrm>
                <a:off x="8173392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56BC374-9790-558A-8B35-546B816929E2}"/>
                  </a:ext>
                </a:extLst>
              </p:cNvPr>
              <p:cNvSpPr/>
              <p:nvPr/>
            </p:nvSpPr>
            <p:spPr>
              <a:xfrm>
                <a:off x="8742554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3BF116C-2C3C-7C22-A50F-9FDF1DF86A8F}"/>
                  </a:ext>
                </a:extLst>
              </p:cNvPr>
              <p:cNvSpPr/>
              <p:nvPr/>
            </p:nvSpPr>
            <p:spPr>
              <a:xfrm>
                <a:off x="9318554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222B39A-C920-679F-5762-A8E5CB76A738}"/>
                  </a:ext>
                </a:extLst>
              </p:cNvPr>
              <p:cNvSpPr/>
              <p:nvPr/>
            </p:nvSpPr>
            <p:spPr>
              <a:xfrm>
                <a:off x="9887716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EE32FA9-F6E6-94E8-2E10-0F53308BFF42}"/>
                  </a:ext>
                </a:extLst>
              </p:cNvPr>
              <p:cNvSpPr/>
              <p:nvPr/>
            </p:nvSpPr>
            <p:spPr>
              <a:xfrm>
                <a:off x="10464065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03D9922-F046-9251-276D-C1C943414EAC}"/>
                  </a:ext>
                </a:extLst>
              </p:cNvPr>
              <p:cNvSpPr/>
              <p:nvPr/>
            </p:nvSpPr>
            <p:spPr>
              <a:xfrm>
                <a:off x="3853169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+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CFFABC0-47E9-BB08-6094-BDEADC58E165}"/>
                  </a:ext>
                </a:extLst>
              </p:cNvPr>
              <p:cNvSpPr/>
              <p:nvPr/>
            </p:nvSpPr>
            <p:spPr>
              <a:xfrm>
                <a:off x="7499154" y="3097661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=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2557E5-EC71-93F0-7189-F4B941C7A574}"/>
                </a:ext>
              </a:extLst>
            </p:cNvPr>
            <p:cNvSpPr txBox="1"/>
            <p:nvPr/>
          </p:nvSpPr>
          <p:spPr>
            <a:xfrm>
              <a:off x="4509605" y="3864102"/>
              <a:ext cx="26033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3</a:t>
              </a:r>
              <a:r>
                <a:rPr lang="pt-PT" sz="2000" dirty="0">
                  <a:latin typeface="Tw Cen MT" panose="020B0602020104020603" pitchFamily="34" charset="0"/>
                </a:rPr>
                <a:t> + 1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2</a:t>
              </a:r>
              <a:r>
                <a:rPr lang="pt-PT" sz="2000" dirty="0">
                  <a:latin typeface="Tw Cen MT" panose="020B0602020104020603" pitchFamily="34" charset="0"/>
                </a:rPr>
                <a:t> = 12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6AE1C6-72F3-2E7D-C925-4A071CABA453}"/>
                </a:ext>
              </a:extLst>
            </p:cNvPr>
            <p:cNvSpPr txBox="1"/>
            <p:nvPr/>
          </p:nvSpPr>
          <p:spPr>
            <a:xfrm>
              <a:off x="8096410" y="3864102"/>
              <a:ext cx="3283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4</a:t>
              </a:r>
              <a:r>
                <a:rPr lang="pt-PT" sz="2000" dirty="0">
                  <a:latin typeface="Tw Cen MT" panose="020B0602020104020603" pitchFamily="34" charset="0"/>
                </a:rPr>
                <a:t> + 1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2</a:t>
              </a:r>
              <a:r>
                <a:rPr lang="pt-PT" sz="2000" dirty="0">
                  <a:latin typeface="Tw Cen MT" panose="020B0602020104020603" pitchFamily="34" charset="0"/>
                </a:rPr>
                <a:t> + 1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0</a:t>
              </a:r>
              <a:r>
                <a:rPr lang="pt-PT" sz="2000" dirty="0">
                  <a:latin typeface="Tw Cen MT" panose="020B0602020104020603" pitchFamily="34" charset="0"/>
                </a:rPr>
                <a:t> = 21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3467EBF-DB9D-E8BE-EE4A-07FC75A31394}"/>
              </a:ext>
            </a:extLst>
          </p:cNvPr>
          <p:cNvGrpSpPr/>
          <p:nvPr/>
        </p:nvGrpSpPr>
        <p:grpSpPr>
          <a:xfrm>
            <a:off x="835410" y="5029876"/>
            <a:ext cx="8446973" cy="1166551"/>
            <a:chOff x="847454" y="4698316"/>
            <a:chExt cx="8446973" cy="11665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59BC5E-D163-F1CB-E48A-C05AD0179C28}"/>
                </a:ext>
              </a:extLst>
            </p:cNvPr>
            <p:cNvSpPr txBox="1"/>
            <p:nvPr/>
          </p:nvSpPr>
          <p:spPr>
            <a:xfrm>
              <a:off x="847454" y="5464757"/>
              <a:ext cx="22170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3</a:t>
              </a:r>
              <a:r>
                <a:rPr lang="pt-PT" sz="2000" dirty="0">
                  <a:latin typeface="Tw Cen MT" panose="020B0602020104020603" pitchFamily="34" charset="0"/>
                </a:rPr>
                <a:t> + 1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0 </a:t>
              </a:r>
              <a:r>
                <a:rPr lang="pt-PT" sz="2000" dirty="0">
                  <a:latin typeface="Tw Cen MT" panose="020B0602020104020603" pitchFamily="34" charset="0"/>
                </a:rPr>
                <a:t>= 9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956B19-6CF4-0E13-0A52-3127C0F7118D}"/>
                </a:ext>
              </a:extLst>
            </p:cNvPr>
            <p:cNvGrpSpPr/>
            <p:nvPr/>
          </p:nvGrpSpPr>
          <p:grpSpPr>
            <a:xfrm>
              <a:off x="880971" y="4698316"/>
              <a:ext cx="2866673" cy="576000"/>
              <a:chOff x="890496" y="4698316"/>
              <a:chExt cx="2866673" cy="5760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8B3EF0-8694-8759-DDE5-BF3DA43E7357}"/>
                  </a:ext>
                </a:extLst>
              </p:cNvPr>
              <p:cNvSpPr/>
              <p:nvPr/>
            </p:nvSpPr>
            <p:spPr>
              <a:xfrm>
                <a:off x="890496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A92A037-A8EC-948B-40D3-556AFC065E02}"/>
                  </a:ext>
                </a:extLst>
              </p:cNvPr>
              <p:cNvSpPr/>
              <p:nvPr/>
            </p:nvSpPr>
            <p:spPr>
              <a:xfrm>
                <a:off x="1459658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26E5FF-74B3-B5A3-ECD1-FE35F7A2A9F1}"/>
                  </a:ext>
                </a:extLst>
              </p:cNvPr>
              <p:cNvSpPr/>
              <p:nvPr/>
            </p:nvSpPr>
            <p:spPr>
              <a:xfrm>
                <a:off x="2035658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D49073C-8DE2-D2B8-1F57-B064072F3501}"/>
                  </a:ext>
                </a:extLst>
              </p:cNvPr>
              <p:cNvSpPr/>
              <p:nvPr/>
            </p:nvSpPr>
            <p:spPr>
              <a:xfrm>
                <a:off x="2604820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3F5D827-B292-F554-9F9C-8C0B095E1AC5}"/>
                  </a:ext>
                </a:extLst>
              </p:cNvPr>
              <p:cNvSpPr/>
              <p:nvPr/>
            </p:nvSpPr>
            <p:spPr>
              <a:xfrm>
                <a:off x="3181169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9486A66-16C9-9779-8903-905C9C8A0F88}"/>
                </a:ext>
              </a:extLst>
            </p:cNvPr>
            <p:cNvSpPr/>
            <p:nvPr/>
          </p:nvSpPr>
          <p:spPr>
            <a:xfrm>
              <a:off x="3840624" y="4698316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x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46C0693-CE3D-D42D-3EF8-EA13B4ECDA8F}"/>
                </a:ext>
              </a:extLst>
            </p:cNvPr>
            <p:cNvGrpSpPr/>
            <p:nvPr/>
          </p:nvGrpSpPr>
          <p:grpSpPr>
            <a:xfrm>
              <a:off x="4509604" y="4698316"/>
              <a:ext cx="1145162" cy="576000"/>
              <a:chOff x="890496" y="4698316"/>
              <a:chExt cx="1145162" cy="57600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044310-8032-0E2F-97C0-1E54C71DB448}"/>
                  </a:ext>
                </a:extLst>
              </p:cNvPr>
              <p:cNvSpPr/>
              <p:nvPr/>
            </p:nvSpPr>
            <p:spPr>
              <a:xfrm>
                <a:off x="890496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E1E2678-2506-02EE-3216-F184C8B9A8C4}"/>
                  </a:ext>
                </a:extLst>
              </p:cNvPr>
              <p:cNvSpPr/>
              <p:nvPr/>
            </p:nvSpPr>
            <p:spPr>
              <a:xfrm>
                <a:off x="1459658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8B4B6A-BB03-1F39-0331-1B65003B3EB5}"/>
                </a:ext>
              </a:extLst>
            </p:cNvPr>
            <p:cNvSpPr txBox="1"/>
            <p:nvPr/>
          </p:nvSpPr>
          <p:spPr>
            <a:xfrm>
              <a:off x="4509604" y="5464757"/>
              <a:ext cx="12530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1</a:t>
              </a:r>
              <a:r>
                <a:rPr lang="pt-PT" sz="2000" dirty="0">
                  <a:latin typeface="Tw Cen MT" panose="020B0602020104020603" pitchFamily="34" charset="0"/>
                </a:rPr>
                <a:t> = 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143FA2C-680F-7909-4C97-5F67DFCD0B88}"/>
                </a:ext>
              </a:extLst>
            </p:cNvPr>
            <p:cNvSpPr/>
            <p:nvPr/>
          </p:nvSpPr>
          <p:spPr>
            <a:xfrm>
              <a:off x="5753260" y="4698316"/>
              <a:ext cx="5760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200" b="1" dirty="0">
                  <a:solidFill>
                    <a:schemeClr val="accent1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D679404-62B4-6DB2-D66C-FD53521AFA1C}"/>
                </a:ext>
              </a:extLst>
            </p:cNvPr>
            <p:cNvGrpSpPr/>
            <p:nvPr/>
          </p:nvGrpSpPr>
          <p:grpSpPr>
            <a:xfrm>
              <a:off x="6427754" y="4698316"/>
              <a:ext cx="2866673" cy="576000"/>
              <a:chOff x="890496" y="4698316"/>
              <a:chExt cx="2866673" cy="576000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963928D-9658-634D-E8F2-81E9D7D85185}"/>
                  </a:ext>
                </a:extLst>
              </p:cNvPr>
              <p:cNvSpPr/>
              <p:nvPr/>
            </p:nvSpPr>
            <p:spPr>
              <a:xfrm>
                <a:off x="890496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2BB91C1-3C2B-49F9-597B-280F513D0ED3}"/>
                  </a:ext>
                </a:extLst>
              </p:cNvPr>
              <p:cNvSpPr/>
              <p:nvPr/>
            </p:nvSpPr>
            <p:spPr>
              <a:xfrm>
                <a:off x="1459658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AFBE650-127C-057A-C145-540FCD8751A4}"/>
                  </a:ext>
                </a:extLst>
              </p:cNvPr>
              <p:cNvSpPr/>
              <p:nvPr/>
            </p:nvSpPr>
            <p:spPr>
              <a:xfrm>
                <a:off x="2035658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E3F95F5-1A5E-EC50-96B6-DE733FEAA365}"/>
                  </a:ext>
                </a:extLst>
              </p:cNvPr>
              <p:cNvSpPr/>
              <p:nvPr/>
            </p:nvSpPr>
            <p:spPr>
              <a:xfrm>
                <a:off x="2604820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FF512C9-9DD2-6480-DFC8-A6B80B8FB3FB}"/>
                  </a:ext>
                </a:extLst>
              </p:cNvPr>
              <p:cNvSpPr/>
              <p:nvPr/>
            </p:nvSpPr>
            <p:spPr>
              <a:xfrm>
                <a:off x="3181169" y="4698316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166960-43E2-0004-E193-BF8589267EC5}"/>
                </a:ext>
              </a:extLst>
            </p:cNvPr>
            <p:cNvSpPr txBox="1"/>
            <p:nvPr/>
          </p:nvSpPr>
          <p:spPr>
            <a:xfrm>
              <a:off x="6329260" y="5464757"/>
              <a:ext cx="22908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2000" dirty="0">
                  <a:latin typeface="Tw Cen MT" panose="020B0602020104020603" pitchFamily="34" charset="0"/>
                </a:rPr>
                <a:t>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4</a:t>
              </a:r>
              <a:r>
                <a:rPr lang="pt-PT" sz="2000" dirty="0">
                  <a:latin typeface="Tw Cen MT" panose="020B0602020104020603" pitchFamily="34" charset="0"/>
                </a:rPr>
                <a:t> + 1 . 2</a:t>
              </a:r>
              <a:r>
                <a:rPr lang="pt-PT" sz="2000" baseline="30000" dirty="0">
                  <a:latin typeface="Tw Cen MT" panose="020B0602020104020603" pitchFamily="34" charset="0"/>
                </a:rPr>
                <a:t>1</a:t>
              </a:r>
              <a:r>
                <a:rPr lang="pt-PT" sz="2000" dirty="0">
                  <a:latin typeface="Tw Cen MT" panose="020B0602020104020603" pitchFamily="34" charset="0"/>
                </a:rPr>
                <a:t> = 18</a:t>
              </a:r>
            </a:p>
          </p:txBody>
        </p:sp>
      </p:grpSp>
      <p:graphicFrame>
        <p:nvGraphicFramePr>
          <p:cNvPr id="47" name="Table 47">
            <a:extLst>
              <a:ext uri="{FF2B5EF4-FFF2-40B4-BE49-F238E27FC236}">
                <a16:creationId xmlns:a16="http://schemas.microsoft.com/office/drawing/2014/main" id="{D0E6A6B8-FD56-B0EA-A290-F9CCD6B7D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10752"/>
              </p:ext>
            </p:extLst>
          </p:nvPr>
        </p:nvGraphicFramePr>
        <p:xfrm>
          <a:off x="7480104" y="321915"/>
          <a:ext cx="3922540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80635">
                  <a:extLst>
                    <a:ext uri="{9D8B030D-6E8A-4147-A177-3AD203B41FA5}">
                      <a16:colId xmlns:a16="http://schemas.microsoft.com/office/drawing/2014/main" val="3866343415"/>
                    </a:ext>
                  </a:extLst>
                </a:gridCol>
                <a:gridCol w="980635">
                  <a:extLst>
                    <a:ext uri="{9D8B030D-6E8A-4147-A177-3AD203B41FA5}">
                      <a16:colId xmlns:a16="http://schemas.microsoft.com/office/drawing/2014/main" val="649626578"/>
                    </a:ext>
                  </a:extLst>
                </a:gridCol>
                <a:gridCol w="980635">
                  <a:extLst>
                    <a:ext uri="{9D8B030D-6E8A-4147-A177-3AD203B41FA5}">
                      <a16:colId xmlns:a16="http://schemas.microsoft.com/office/drawing/2014/main" val="2540227628"/>
                    </a:ext>
                  </a:extLst>
                </a:gridCol>
                <a:gridCol w="980635">
                  <a:extLst>
                    <a:ext uri="{9D8B030D-6E8A-4147-A177-3AD203B41FA5}">
                      <a16:colId xmlns:a16="http://schemas.microsoft.com/office/drawing/2014/main" val="1816919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PT" sz="14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Quocient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b="1" dirty="0"/>
                        <a:t>Reminder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/>
                        <a:t>Dit 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007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50/2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2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25/2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19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12/2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14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6/2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75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3/2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936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514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38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B2DA3-6539-9FCF-49AC-9D5F9ECDDA24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BE07A-838C-A849-A712-7A50879308BF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Logic and Circuits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6E8B3-67C2-29B0-B56B-626241DF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779" y="468308"/>
            <a:ext cx="400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BC4499-BDF1-40B8-C967-936D004FCAF8}"/>
              </a:ext>
            </a:extLst>
          </p:cNvPr>
          <p:cNvGrpSpPr/>
          <p:nvPr/>
        </p:nvGrpSpPr>
        <p:grpSpPr>
          <a:xfrm>
            <a:off x="880971" y="1572871"/>
            <a:ext cx="4067612" cy="1906929"/>
            <a:chOff x="880971" y="1572871"/>
            <a:chExt cx="4067612" cy="190692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71CB9A-A877-0CB8-56B3-D36C4E39816D}"/>
                </a:ext>
              </a:extLst>
            </p:cNvPr>
            <p:cNvGrpSpPr/>
            <p:nvPr/>
          </p:nvGrpSpPr>
          <p:grpSpPr>
            <a:xfrm>
              <a:off x="3796583" y="1666839"/>
              <a:ext cx="1152000" cy="1718992"/>
              <a:chOff x="3176151" y="1484693"/>
              <a:chExt cx="1152000" cy="17189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BDC02-5E9B-61D0-9446-C1BBF29ACE18}"/>
                  </a:ext>
                </a:extLst>
              </p:cNvPr>
              <p:cNvSpPr/>
              <p:nvPr/>
            </p:nvSpPr>
            <p:spPr>
              <a:xfrm>
                <a:off x="3176151" y="205515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F7C0BB8-07C7-5204-BB61-E63878815054}"/>
                  </a:ext>
                </a:extLst>
              </p:cNvPr>
              <p:cNvSpPr/>
              <p:nvPr/>
            </p:nvSpPr>
            <p:spPr>
              <a:xfrm>
                <a:off x="3176151" y="262768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4DD825-E963-FF5B-ABDE-C54044765065}"/>
                  </a:ext>
                </a:extLst>
              </p:cNvPr>
              <p:cNvSpPr/>
              <p:nvPr/>
            </p:nvSpPr>
            <p:spPr>
              <a:xfrm>
                <a:off x="3752151" y="262768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0D85F7-83A1-A491-4AA6-B335EB5FB473}"/>
                  </a:ext>
                </a:extLst>
              </p:cNvPr>
              <p:cNvSpPr/>
              <p:nvPr/>
            </p:nvSpPr>
            <p:spPr>
              <a:xfrm>
                <a:off x="3752151" y="205515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39E16B-CB0F-B95F-F61F-9EC32AB38480}"/>
                  </a:ext>
                </a:extLst>
              </p:cNvPr>
              <p:cNvSpPr/>
              <p:nvPr/>
            </p:nvSpPr>
            <p:spPr>
              <a:xfrm>
                <a:off x="3176151" y="148469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A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826CF4-DEF9-D198-7B90-924D92F3A22C}"/>
                  </a:ext>
                </a:extLst>
              </p:cNvPr>
              <p:cNvSpPr/>
              <p:nvPr/>
            </p:nvSpPr>
            <p:spPr>
              <a:xfrm>
                <a:off x="3752151" y="148469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Z</a:t>
                </a:r>
              </a:p>
            </p:txBody>
          </p:sp>
        </p:grpSp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B8383CAA-AE03-4A6F-6873-F25F5BBAD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71" y="1572871"/>
              <a:ext cx="2601428" cy="1906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87E409-E47A-72AC-8A47-00675A0A3462}"/>
              </a:ext>
            </a:extLst>
          </p:cNvPr>
          <p:cNvGrpSpPr/>
          <p:nvPr/>
        </p:nvGrpSpPr>
        <p:grpSpPr>
          <a:xfrm>
            <a:off x="880971" y="3881054"/>
            <a:ext cx="4071329" cy="1906929"/>
            <a:chOff x="880971" y="3881054"/>
            <a:chExt cx="4071329" cy="19069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18A8EED-20B4-9591-105F-0112E92DDA35}"/>
                </a:ext>
              </a:extLst>
            </p:cNvPr>
            <p:cNvGrpSpPr/>
            <p:nvPr/>
          </p:nvGrpSpPr>
          <p:grpSpPr>
            <a:xfrm>
              <a:off x="3800300" y="3975022"/>
              <a:ext cx="1152000" cy="1718992"/>
              <a:chOff x="3176151" y="1484693"/>
              <a:chExt cx="1152000" cy="171899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38C849-8537-80F3-A028-D276448D7645}"/>
                  </a:ext>
                </a:extLst>
              </p:cNvPr>
              <p:cNvSpPr/>
              <p:nvPr/>
            </p:nvSpPr>
            <p:spPr>
              <a:xfrm>
                <a:off x="3176151" y="205515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5F7E9F-C28D-C9C3-7F0D-D12FAE2FD2D6}"/>
                  </a:ext>
                </a:extLst>
              </p:cNvPr>
              <p:cNvSpPr/>
              <p:nvPr/>
            </p:nvSpPr>
            <p:spPr>
              <a:xfrm>
                <a:off x="3176151" y="262768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70C3CB7-0FA9-6C97-4D83-60047982C9DA}"/>
                  </a:ext>
                </a:extLst>
              </p:cNvPr>
              <p:cNvSpPr/>
              <p:nvPr/>
            </p:nvSpPr>
            <p:spPr>
              <a:xfrm>
                <a:off x="3750779" y="262768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E9DB1E-DE2F-CA6E-4142-ECBB263C35A1}"/>
                  </a:ext>
                </a:extLst>
              </p:cNvPr>
              <p:cNvSpPr/>
              <p:nvPr/>
            </p:nvSpPr>
            <p:spPr>
              <a:xfrm>
                <a:off x="3752151" y="205515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9C0C884-EE4F-A9D6-ECAF-AA3F85FD90AE}"/>
                  </a:ext>
                </a:extLst>
              </p:cNvPr>
              <p:cNvSpPr/>
              <p:nvPr/>
            </p:nvSpPr>
            <p:spPr>
              <a:xfrm>
                <a:off x="3176151" y="148469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A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8B4D16-6D17-9216-8295-1F15B3D0CE3E}"/>
                  </a:ext>
                </a:extLst>
              </p:cNvPr>
              <p:cNvSpPr/>
              <p:nvPr/>
            </p:nvSpPr>
            <p:spPr>
              <a:xfrm>
                <a:off x="3752151" y="1484693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Z</a:t>
                </a:r>
              </a:p>
            </p:txBody>
          </p:sp>
        </p:grpSp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49B99AAC-86EF-2F6C-3DC4-FAE8AB48E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71" y="3881054"/>
              <a:ext cx="2601428" cy="1906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7E0552-5F54-DEA9-AC00-D54BCC7E62C2}"/>
              </a:ext>
            </a:extLst>
          </p:cNvPr>
          <p:cNvGrpSpPr/>
          <p:nvPr/>
        </p:nvGrpSpPr>
        <p:grpSpPr>
          <a:xfrm>
            <a:off x="5967876" y="1757362"/>
            <a:ext cx="4763280" cy="3790316"/>
            <a:chOff x="5967876" y="1757362"/>
            <a:chExt cx="4763280" cy="3790316"/>
          </a:xfrm>
        </p:grpSpPr>
        <p:pic>
          <p:nvPicPr>
            <p:cNvPr id="42" name="Picture 24">
              <a:extLst>
                <a:ext uri="{FF2B5EF4-FFF2-40B4-BE49-F238E27FC236}">
                  <a16:creationId xmlns:a16="http://schemas.microsoft.com/office/drawing/2014/main" id="{7F94F4DA-F260-F2F5-BD51-4B121925E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876" y="1757362"/>
              <a:ext cx="2601428" cy="3790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05958E-7B8C-A36C-9508-090D11EE5E1C}"/>
                </a:ext>
              </a:extLst>
            </p:cNvPr>
            <p:cNvGrpSpPr>
              <a:grpSpLocks/>
            </p:cNvGrpSpPr>
            <p:nvPr/>
          </p:nvGrpSpPr>
          <p:grpSpPr>
            <a:xfrm>
              <a:off x="9008880" y="2221346"/>
              <a:ext cx="1722276" cy="2861984"/>
              <a:chOff x="8300601" y="1731308"/>
              <a:chExt cx="1722276" cy="2861984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0885F7-85AC-0C3A-D96B-4CB5795FAE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230176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01EA70A-2145-C97B-D186-01B86F21D5C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287430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3F2D89-070C-A2BA-1A98-DAB7696DEC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287430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3BEABB2-2844-93BF-092C-E52D0F4C1A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230176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B90F29-9F65-3EA2-8E72-AC341E4296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1731308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A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CDEA4F1-6043-B4D4-D5C5-F8639472B5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1731308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B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2BD7704-EF46-0849-ACDF-A0D5CF1397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287430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5B3AC76-DB72-F3DE-EEB7-1F95F031D6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230176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F62BB57-1692-A064-B0FF-6F0380FF34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1731308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Z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75F9A0-F8C4-E377-89C3-07763D50A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3444757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9027A0A-F01C-6C17-7F94-2604A71FA2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4017292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240858D-AC43-69B4-647A-BAE6F0D001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4017292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910AC84-25EB-DBB0-D584-91696CA653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3444757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1332A93-C0EF-FB5E-E836-33D1ADC26A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4017292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BE979E5-1DBA-562F-0603-C93D5F55E0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3444757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68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B2DA3-6539-9FCF-49AC-9D5F9ECDDA24}"/>
              </a:ext>
            </a:extLst>
          </p:cNvPr>
          <p:cNvSpPr/>
          <p:nvPr/>
        </p:nvSpPr>
        <p:spPr>
          <a:xfrm>
            <a:off x="576171" y="532810"/>
            <a:ext cx="609600" cy="60502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 b="1" dirty="0">
                <a:solidFill>
                  <a:schemeClr val="accent1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BE07A-838C-A849-A712-7A50879308BF}"/>
              </a:ext>
            </a:extLst>
          </p:cNvPr>
          <p:cNvSpPr txBox="1"/>
          <p:nvPr/>
        </p:nvSpPr>
        <p:spPr>
          <a:xfrm>
            <a:off x="1372581" y="504890"/>
            <a:ext cx="3932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latin typeface="Tw Cen MT" panose="020B0602020104020603" pitchFamily="34" charset="0"/>
              </a:rPr>
              <a:t>Logic and Circuits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6E8B3-67C2-29B0-B56B-626241DF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779" y="468308"/>
            <a:ext cx="400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D1C368-18CD-A9EF-E4AD-B2BBCCB439A2}"/>
              </a:ext>
            </a:extLst>
          </p:cNvPr>
          <p:cNvGrpSpPr/>
          <p:nvPr/>
        </p:nvGrpSpPr>
        <p:grpSpPr>
          <a:xfrm>
            <a:off x="880971" y="1737042"/>
            <a:ext cx="4763280" cy="3790316"/>
            <a:chOff x="880971" y="1737042"/>
            <a:chExt cx="4763280" cy="379031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AE694F-5C38-1F63-7E6E-A88EFA237367}"/>
                </a:ext>
              </a:extLst>
            </p:cNvPr>
            <p:cNvGrpSpPr>
              <a:grpSpLocks/>
            </p:cNvGrpSpPr>
            <p:nvPr/>
          </p:nvGrpSpPr>
          <p:grpSpPr>
            <a:xfrm>
              <a:off x="3921975" y="2201207"/>
              <a:ext cx="1722276" cy="2861984"/>
              <a:chOff x="8300601" y="1731308"/>
              <a:chExt cx="1722276" cy="286198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B9C5CD-7FAC-4D2D-B069-96F395639D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230176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A755D1-233F-3B96-2860-FCD20975E2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287430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97BC60-4624-75F8-E503-7E352F9549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287430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E04D348-516B-28FC-3B0F-B248074BAD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230176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23C20D-712D-CAA2-A76B-01A6A82334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1731308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A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7FBBF57-0645-B837-A91A-AEBBF1EDFF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1731308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B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063D4AD-234E-15F0-38F3-36AC6A9AD3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287430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2091A6-DEDD-7CC5-A191-B47497C898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230176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DCBA0A6-D4A7-9C7F-F91B-B328DBA22B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1731308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Z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21E1F9-3532-078F-5313-0FC23C05D5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3444757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7D47D23-ABBC-269B-C775-7CE0FB74ECC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300601" y="4017292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4F033DC-4C6D-2408-DA3A-FAEBA2376B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4017292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81432D6-2431-02C2-F665-523D131099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76601" y="3444757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C18F84A-56B0-0D43-98B5-80DE26DCEA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4017292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929901C-D124-A69A-95DA-84AA94FEE0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446877" y="3444757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76387F1-581B-68C3-BA14-A3881FEB2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71" y="1737042"/>
              <a:ext cx="2601428" cy="3790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E6105-1766-A56B-0C3C-774067934756}"/>
              </a:ext>
            </a:extLst>
          </p:cNvPr>
          <p:cNvGrpSpPr/>
          <p:nvPr/>
        </p:nvGrpSpPr>
        <p:grpSpPr>
          <a:xfrm>
            <a:off x="6415127" y="1737042"/>
            <a:ext cx="4766960" cy="3790315"/>
            <a:chOff x="6415127" y="1737042"/>
            <a:chExt cx="4766960" cy="3790315"/>
          </a:xfrm>
        </p:grpSpPr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C49CD450-1B1B-E751-29BC-A80510DD4059}"/>
                </a:ext>
              </a:extLst>
            </p:cNvPr>
            <p:cNvGrpSpPr/>
            <p:nvPr/>
          </p:nvGrpSpPr>
          <p:grpSpPr>
            <a:xfrm>
              <a:off x="9459811" y="2201207"/>
              <a:ext cx="1722276" cy="2861984"/>
              <a:chOff x="8692143" y="2170728"/>
              <a:chExt cx="1722276" cy="2861984"/>
            </a:xfrm>
          </p:grpSpPr>
          <p:sp>
            <p:nvSpPr>
              <p:cNvPr id="1029" name="Rectangle 1028">
                <a:extLst>
                  <a:ext uri="{FF2B5EF4-FFF2-40B4-BE49-F238E27FC236}">
                    <a16:creationId xmlns:a16="http://schemas.microsoft.com/office/drawing/2014/main" id="{786CD965-C489-ED16-86DD-AF325DA94F6C}"/>
                  </a:ext>
                </a:extLst>
              </p:cNvPr>
              <p:cNvSpPr/>
              <p:nvPr/>
            </p:nvSpPr>
            <p:spPr>
              <a:xfrm>
                <a:off x="8692143" y="274118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21F222CA-4260-B370-B091-945E70303343}"/>
                  </a:ext>
                </a:extLst>
              </p:cNvPr>
              <p:cNvSpPr/>
              <p:nvPr/>
            </p:nvSpPr>
            <p:spPr>
              <a:xfrm>
                <a:off x="8692143" y="331372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903DD70E-BB6F-59EE-9364-D6486AE0EC7C}"/>
                  </a:ext>
                </a:extLst>
              </p:cNvPr>
              <p:cNvSpPr/>
              <p:nvPr/>
            </p:nvSpPr>
            <p:spPr>
              <a:xfrm>
                <a:off x="9268143" y="331372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032" name="Rectangle 1031">
                <a:extLst>
                  <a:ext uri="{FF2B5EF4-FFF2-40B4-BE49-F238E27FC236}">
                    <a16:creationId xmlns:a16="http://schemas.microsoft.com/office/drawing/2014/main" id="{45987D6F-E527-5BB9-24AA-555E7798E33D}"/>
                  </a:ext>
                </a:extLst>
              </p:cNvPr>
              <p:cNvSpPr/>
              <p:nvPr/>
            </p:nvSpPr>
            <p:spPr>
              <a:xfrm>
                <a:off x="9268143" y="274118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033" name="Rectangle 1032">
                <a:extLst>
                  <a:ext uri="{FF2B5EF4-FFF2-40B4-BE49-F238E27FC236}">
                    <a16:creationId xmlns:a16="http://schemas.microsoft.com/office/drawing/2014/main" id="{28530C18-E29D-5767-47F2-FA30519E61B8}"/>
                  </a:ext>
                </a:extLst>
              </p:cNvPr>
              <p:cNvSpPr/>
              <p:nvPr/>
            </p:nvSpPr>
            <p:spPr>
              <a:xfrm>
                <a:off x="8692143" y="2170728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A</a:t>
                </a:r>
              </a:p>
            </p:txBody>
          </p:sp>
          <p:sp>
            <p:nvSpPr>
              <p:cNvPr id="1034" name="Rectangle 1033">
                <a:extLst>
                  <a:ext uri="{FF2B5EF4-FFF2-40B4-BE49-F238E27FC236}">
                    <a16:creationId xmlns:a16="http://schemas.microsoft.com/office/drawing/2014/main" id="{063A153C-B152-8F7A-E6AD-F93F436F65DB}"/>
                  </a:ext>
                </a:extLst>
              </p:cNvPr>
              <p:cNvSpPr/>
              <p:nvPr/>
            </p:nvSpPr>
            <p:spPr>
              <a:xfrm>
                <a:off x="9268143" y="2170728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B</a:t>
                </a:r>
              </a:p>
            </p:txBody>
          </p:sp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BD97B0E5-0963-A21A-D5FF-198FB1DA8A9D}"/>
                  </a:ext>
                </a:extLst>
              </p:cNvPr>
              <p:cNvSpPr/>
              <p:nvPr/>
            </p:nvSpPr>
            <p:spPr>
              <a:xfrm>
                <a:off x="9838419" y="3313720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A4CD118E-F7AA-A968-7E45-2770DD7AF371}"/>
                  </a:ext>
                </a:extLst>
              </p:cNvPr>
              <p:cNvSpPr/>
              <p:nvPr/>
            </p:nvSpPr>
            <p:spPr>
              <a:xfrm>
                <a:off x="9838419" y="2741185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9D97D3CD-D1B4-3ECC-3DB3-401F89925C40}"/>
                  </a:ext>
                </a:extLst>
              </p:cNvPr>
              <p:cNvSpPr/>
              <p:nvPr/>
            </p:nvSpPr>
            <p:spPr>
              <a:xfrm>
                <a:off x="9838419" y="2170728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rgbClr val="262626"/>
                    </a:solidFill>
                    <a:latin typeface="Tw Cen MT" panose="020B0602020104020603" pitchFamily="34" charset="0"/>
                  </a:rPr>
                  <a:t>Z</a:t>
                </a:r>
              </a:p>
            </p:txBody>
          </p:sp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5B285D82-3754-B0B9-C526-772258CBA5E6}"/>
                  </a:ext>
                </a:extLst>
              </p:cNvPr>
              <p:cNvSpPr/>
              <p:nvPr/>
            </p:nvSpPr>
            <p:spPr>
              <a:xfrm>
                <a:off x="8692143" y="3884177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0884CDDB-DE85-2D6F-5CB8-423F47F3A5BF}"/>
                  </a:ext>
                </a:extLst>
              </p:cNvPr>
              <p:cNvSpPr/>
              <p:nvPr/>
            </p:nvSpPr>
            <p:spPr>
              <a:xfrm>
                <a:off x="8692143" y="4456712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53359C87-32D2-9045-98F5-AE2D3FFDAD14}"/>
                  </a:ext>
                </a:extLst>
              </p:cNvPr>
              <p:cNvSpPr/>
              <p:nvPr/>
            </p:nvSpPr>
            <p:spPr>
              <a:xfrm>
                <a:off x="9268143" y="4456712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68BA4808-2A28-FA04-4CB4-82FD78F90D3F}"/>
                  </a:ext>
                </a:extLst>
              </p:cNvPr>
              <p:cNvSpPr/>
              <p:nvPr/>
            </p:nvSpPr>
            <p:spPr>
              <a:xfrm>
                <a:off x="9268143" y="3884177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6823299D-908E-70A1-4F98-6BE74E99ED01}"/>
                  </a:ext>
                </a:extLst>
              </p:cNvPr>
              <p:cNvSpPr/>
              <p:nvPr/>
            </p:nvSpPr>
            <p:spPr>
              <a:xfrm>
                <a:off x="9838419" y="4456712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0</a:t>
                </a:r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CBC93846-643B-CFD7-C246-03A09712609A}"/>
                  </a:ext>
                </a:extLst>
              </p:cNvPr>
              <p:cNvSpPr/>
              <p:nvPr/>
            </p:nvSpPr>
            <p:spPr>
              <a:xfrm>
                <a:off x="9838419" y="3884177"/>
                <a:ext cx="57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200" b="1" dirty="0">
                    <a:solidFill>
                      <a:schemeClr val="accent1"/>
                    </a:solidFill>
                    <a:latin typeface="Tw Cen MT" panose="020B0602020104020603" pitchFamily="34" charset="0"/>
                  </a:rPr>
                  <a:t>1</a:t>
                </a:r>
              </a:p>
            </p:txBody>
          </p:sp>
        </p:grpSp>
        <p:pic>
          <p:nvPicPr>
            <p:cNvPr id="1045" name="Picture 2">
              <a:extLst>
                <a:ext uri="{FF2B5EF4-FFF2-40B4-BE49-F238E27FC236}">
                  <a16:creationId xmlns:a16="http://schemas.microsoft.com/office/drawing/2014/main" id="{2C9B73A4-5EDF-9569-9C76-F4C664E42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127" y="1737042"/>
              <a:ext cx="2605108" cy="3790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556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3833</TotalTime>
  <Words>1387</Words>
  <Application>Microsoft Office PowerPoint</Application>
  <PresentationFormat>Widescreen</PresentationFormat>
  <Paragraphs>676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Garamond</vt:lpstr>
      <vt:lpstr>Tw Cen MT</vt:lpstr>
      <vt:lpstr>RetrospectVTI</vt:lpstr>
      <vt:lpstr>AN INTRODUCTION TO PROGRAMMING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SYSTEMS</dc:title>
  <dc:creator>António Medeiros Fernandes</dc:creator>
  <cp:lastModifiedBy>António Medeiros Fernandes</cp:lastModifiedBy>
  <cp:revision>211</cp:revision>
  <dcterms:created xsi:type="dcterms:W3CDTF">2022-07-09T13:10:20Z</dcterms:created>
  <dcterms:modified xsi:type="dcterms:W3CDTF">2023-01-14T10:55:55Z</dcterms:modified>
</cp:coreProperties>
</file>